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58" r:id="rId4"/>
    <p:sldId id="259" r:id="rId5"/>
    <p:sldId id="260" r:id="rId6"/>
    <p:sldId id="261" r:id="rId7"/>
    <p:sldId id="263" r:id="rId8"/>
    <p:sldId id="264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-870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niverslovakia.sk/rucna-digitalna-hrotova-meradla-rozmerov-karoserii-autorobot-732-733-id1228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9154683"/>
              </p:ext>
            </p:extLst>
          </p:nvPr>
        </p:nvGraphicFramePr>
        <p:xfrm>
          <a:off x="1107257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VY_32_INOVACE_12_C_01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Vyhledávání závad a zkušebny podvozku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Měření karosérií a rámů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Mgr. Jaroslav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Hrůza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5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0059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665362"/>
            <a:ext cx="8503920" cy="4433685"/>
          </a:xfrm>
        </p:spPr>
        <p:txBody>
          <a:bodyPr>
            <a:normAutofit fontScale="70000" lnSpcReduction="20000"/>
          </a:bodyPr>
          <a:lstStyle/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Materiál je určen pro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výuku předmětu Motorová vozidla u studijního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oboru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Autotronik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příbuzných učebních a studijních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autooborů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Inovuje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výuku použitím multimediálních pomůcek – prezentace s názornými obrázky a schématy doplněných textem podporujícím výklad učitele.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  <a:defRPr/>
            </a:pP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332749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Měření karosérií a </a:t>
            </a:r>
            <a:r>
              <a:rPr lang="cs-CZ" dirty="0" smtClean="0"/>
              <a:t>rámů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Význam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Požadavky zákazníků, kteří neodpouštějí chyby ve spárování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Zvýšený aerodynamický hluk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Jízdní vlastnosti</a:t>
            </a:r>
          </a:p>
        </p:txBody>
      </p:sp>
    </p:spTree>
    <p:extLst>
      <p:ext uri="{BB962C8B-B14F-4D97-AF65-F5344CB8AC3E}">
        <p14:creationId xmlns:p14="http://schemas.microsoft.com/office/powerpoint/2010/main" val="145359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Měření karosérií a </a:t>
            </a:r>
            <a:r>
              <a:rPr lang="cs-CZ" dirty="0" smtClean="0"/>
              <a:t>rámů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Diagnostika karosérií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Zkontrolovat místa (zda nejsou trhliny či jiná poškození)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Dbát na uchycení jednotlivých závěsů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 každé opravě provést zkušební jízdu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Zkoušíme všechny prvky aktivní bezpečnosti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Provádíme načtení jednotlivých ŘJ a načtení jejich chybové paměti 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283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Měření karosérií a </a:t>
            </a:r>
            <a:r>
              <a:rPr lang="cs-CZ" dirty="0" smtClean="0"/>
              <a:t>rámů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Druhy kontrol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Zkouška bodových svárů-tzv. vytrhávací zkouška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Seřizovací klíny-u montáže např. lepeného skla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Měřidla pro měření koutových svarů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Hrotové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měrky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52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Měření karosérií a </a:t>
            </a:r>
            <a:r>
              <a:rPr lang="cs-CZ" dirty="0" smtClean="0"/>
              <a:t>rámů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4342256" cy="4710264"/>
          </a:xfrm>
        </p:spPr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Jednotlivé kontroly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3. Měrka pro měření koutových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svarů – stala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se významnou součástí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autoprůmyslu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, kdy se nám jedná o dosažení vysoké pevnosti a kvality.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88840"/>
            <a:ext cx="4104455" cy="417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942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Měření karosérií a </a:t>
            </a:r>
            <a:r>
              <a:rPr lang="cs-CZ" dirty="0" smtClean="0"/>
              <a:t>rámů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Jednotlivé kontroly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4. Ruční hrotová měrka-dle předepsaných rozměrů jsme schopni zachytit skutečnou hodnotu a porovnat jí s hodnotou předepsanou. Každý výrobce měřidla má i svojí databázi, kterou pravidelně obnovuje a váže se k jeho konkrétnímu nářadí.</a:t>
            </a:r>
          </a:p>
        </p:txBody>
      </p:sp>
    </p:spTree>
    <p:extLst>
      <p:ext uri="{BB962C8B-B14F-4D97-AF65-F5344CB8AC3E}">
        <p14:creationId xmlns:p14="http://schemas.microsoft.com/office/powerpoint/2010/main" val="161498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Měření karosérií a </a:t>
            </a:r>
            <a:r>
              <a:rPr lang="cs-CZ" dirty="0" smtClean="0"/>
              <a:t>rámů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Hrotová měrka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0426" y="1988840"/>
            <a:ext cx="6559360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80532"/>
            <a:ext cx="4968551" cy="236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576" y="3597597"/>
            <a:ext cx="3779912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5270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Měření karosérií a rámů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lvl="0" indent="0">
              <a:buClr>
                <a:srgbClr val="D16349"/>
              </a:buClr>
              <a:buNone/>
            </a:pPr>
            <a:r>
              <a:rPr lang="cs-CZ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Použitá literatura: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http://www.unimetra.cz/cz/katalog/kalibry-merky-a-sablony/sablony-a-merky-pro-kontrolu-a-mereni-svaru/74-sablony-a-merky-pro-kontrolu-a-mereni-svaru.html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www.universlovakia.sk/rucna-digitalna-hrotova-meradla-rozmerov-karoserii-autorobot-732-733-id1228</a:t>
            </a:r>
            <a:endParaRPr lang="cs-CZ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J.Čupera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, P. Štěrba, </a:t>
            </a:r>
            <a:r>
              <a:rPr lang="cs-CZ" sz="2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AUTOMOBILY 7 Diagnostika motorových vozidel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, ISBN 978-80-903671-9-7, vyd.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Avid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, Brno 2007, 1.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vyd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, 195 s. </a:t>
            </a:r>
            <a:endParaRPr lang="cs-CZ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332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158</TotalTime>
  <Words>296</Words>
  <Application>Microsoft Office PowerPoint</Application>
  <PresentationFormat>Předvádění na obrazovce (4:3)</PresentationFormat>
  <Paragraphs>48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Prezentace aplikace PowerPoint</vt:lpstr>
      <vt:lpstr>Prezentace aplikace PowerPoint</vt:lpstr>
      <vt:lpstr>Měření karosérií a rámů</vt:lpstr>
      <vt:lpstr>Měření karosérií a rámů</vt:lpstr>
      <vt:lpstr>Měření karosérií a rámů</vt:lpstr>
      <vt:lpstr>Měření karosérií a rámů</vt:lpstr>
      <vt:lpstr>Měření karosérií a rámů</vt:lpstr>
      <vt:lpstr>Měření karosérií a rámů</vt:lpstr>
      <vt:lpstr>Měření karosérií a rámů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PC4</cp:lastModifiedBy>
  <cp:revision>11</cp:revision>
  <dcterms:created xsi:type="dcterms:W3CDTF">2013-06-07T20:51:15Z</dcterms:created>
  <dcterms:modified xsi:type="dcterms:W3CDTF">2013-11-12T12:34:00Z</dcterms:modified>
</cp:coreProperties>
</file>