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7" r:id="rId3"/>
    <p:sldId id="261" r:id="rId4"/>
    <p:sldId id="262" r:id="rId5"/>
    <p:sldId id="263" r:id="rId6"/>
    <p:sldId id="264" r:id="rId7"/>
    <p:sldId id="265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42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1692627"/>
              </p:ext>
            </p:extLst>
          </p:nvPr>
        </p:nvGraphicFramePr>
        <p:xfrm>
          <a:off x="1107257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VY_32_INOVACE_12_C_05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Vyhledávání závad a zkušebny podvozku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Diagnostika listových per a vinutých pružin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Mgr. Jaroslav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Hrůza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5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688275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665362"/>
            <a:ext cx="8503920" cy="4433685"/>
          </a:xfrm>
        </p:spPr>
        <p:txBody>
          <a:bodyPr>
            <a:normAutofit fontScale="70000" lnSpcReduction="20000"/>
          </a:bodyPr>
          <a:lstStyle/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Materiál je určen pro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výuku předmětu Motorová vozidla u studijního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oboru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Autotronik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a příbuzných učebních a studijních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autooborů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Inovuje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výuku použitím multimediálních pomůcek – prezentace s názornými obrázky a schématy doplněných textem podporujícím výklad učitele.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  <a:defRPr/>
            </a:pP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2682873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Diagnostika listových per a vinutých </a:t>
            </a:r>
            <a:r>
              <a:rPr lang="cs-CZ" dirty="0" smtClean="0"/>
              <a:t>pružin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1" y="1527048"/>
            <a:ext cx="5764579" cy="4566248"/>
          </a:xfrm>
        </p:spPr>
        <p:txBody>
          <a:bodyPr>
            <a:no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Listová </a:t>
            </a: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pera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Listová pera mají  nelineární charakteristiku.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Nelineární charakteristika 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je dána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Počtem listů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Rozměrem listů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Předpětím  listů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Zavěšením na čepech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Montážní polohou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6331" y="1476623"/>
            <a:ext cx="2419350" cy="2466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7751" y="4102924"/>
            <a:ext cx="2552700" cy="2314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57869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Diagnostika listových per a vinutých </a:t>
            </a:r>
            <a:r>
              <a:rPr lang="cs-CZ" dirty="0" smtClean="0"/>
              <a:t>pružin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Listová </a:t>
            </a: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pera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Vlastní diagnostika: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Vizuální kontrola (stavu, úplnosti, uložení)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Kontrola vzájemného tření (jednotlivých listů)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8354" y="3573016"/>
            <a:ext cx="4152900" cy="303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44281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Diagnostika listových per a vinutých </a:t>
            </a:r>
            <a:r>
              <a:rPr lang="cs-CZ" dirty="0" smtClean="0"/>
              <a:t>pružin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Vinuté pružiny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Charakteristika je dána: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Konstrukcí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Jejich průměrem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Průměrem drátu 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Počtem závitů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90087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Diagnostika listových per a vinutých </a:t>
            </a:r>
            <a:r>
              <a:rPr lang="cs-CZ" dirty="0" smtClean="0"/>
              <a:t>pružin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Kontrola vinuté pružiny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Upneme pružinu do přípravku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Stlačíme pružinu na  předepsaný tlak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Odečteme sílu stlačení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Naměřené hodnoty porovnáme s předepsanými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výrobcem = pokud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není známá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hodnota,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porovnáváme obě pružiny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náprav (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rozdíl nesmí překročit 5%)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3076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Diagnostika listových per a vinutých </a:t>
            </a:r>
            <a:r>
              <a:rPr lang="cs-CZ" dirty="0" smtClean="0"/>
              <a:t>pružin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Způsob kontroly</a:t>
            </a:r>
            <a:endParaRPr lang="cs-CZ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464" y="2251695"/>
            <a:ext cx="3838575" cy="2257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1621" y="2251695"/>
            <a:ext cx="3646610" cy="2257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23802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Diagnostika listových per a vinutých pružin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buClr>
                <a:srgbClr val="D16349"/>
              </a:buClr>
              <a:buNone/>
            </a:pPr>
            <a:r>
              <a:rPr lang="cs-CZ" sz="28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Použitá </a:t>
            </a:r>
            <a:r>
              <a:rPr lang="cs-CZ" sz="2800" b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literatura</a:t>
            </a:r>
            <a:r>
              <a:rPr lang="cs-CZ" sz="2800" b="1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cs-CZ" dirty="0" smtClean="0"/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J.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Čupera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, P. Štěrba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; AUTOMOBIL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Y 7 Diagnostika motorových vozidel, vyd. 1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Brno 2007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ISBN 978-80-903671-9-7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2785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331</TotalTime>
  <Words>263</Words>
  <Application>Microsoft Office PowerPoint</Application>
  <PresentationFormat>Předvádění na obrazovce (4:3)</PresentationFormat>
  <Paragraphs>49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Administrativní</vt:lpstr>
      <vt:lpstr>Prezentace aplikace PowerPoint</vt:lpstr>
      <vt:lpstr>Prezentace aplikace PowerPoint</vt:lpstr>
      <vt:lpstr>Diagnostika listových per a vinutých pružin</vt:lpstr>
      <vt:lpstr>Diagnostika listových per a vinutých pružin</vt:lpstr>
      <vt:lpstr>Diagnostika listových per a vinutých pružin</vt:lpstr>
      <vt:lpstr>Diagnostika listových per a vinutých pružin</vt:lpstr>
      <vt:lpstr>Diagnostika listových per a vinutých pružin</vt:lpstr>
      <vt:lpstr>Diagnostika listových per a vinutých pružin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NEPOKOJ Lukáš</cp:lastModifiedBy>
  <cp:revision>15</cp:revision>
  <dcterms:created xsi:type="dcterms:W3CDTF">2013-06-07T20:34:08Z</dcterms:created>
  <dcterms:modified xsi:type="dcterms:W3CDTF">2013-11-06T16:42:38Z</dcterms:modified>
</cp:coreProperties>
</file>