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62" r:id="rId3"/>
    <p:sldId id="258" r:id="rId4"/>
    <p:sldId id="259" r:id="rId5"/>
    <p:sldId id="263" r:id="rId6"/>
    <p:sldId id="264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8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6505460"/>
              </p:ext>
            </p:extLst>
          </p:nvPr>
        </p:nvGraphicFramePr>
        <p:xfrm>
          <a:off x="1107257" y="2132856"/>
          <a:ext cx="6929486" cy="3720476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VY_32_INOVACE_12_C_06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Vyhledávání závad a zkušebny podvozku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Diagnostika pneumatického pérování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Mgr. Jaroslav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Hrůza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září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6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5" name="Picture 2" descr="sosasou-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29983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665362"/>
            <a:ext cx="8503920" cy="4433685"/>
          </a:xfrm>
        </p:spPr>
        <p:txBody>
          <a:bodyPr>
            <a:normAutofit fontScale="70000" lnSpcReduction="20000"/>
          </a:bodyPr>
          <a:lstStyle/>
          <a:p>
            <a:pPr marL="0" lv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None/>
              <a:defRPr/>
            </a:pPr>
            <a:r>
              <a:rPr lang="cs-CZ" sz="4800" b="1" dirty="0">
                <a:latin typeface="Arial" pitchFamily="34" charset="0"/>
                <a:cs typeface="Arial" pitchFamily="34" charset="0"/>
              </a:rPr>
              <a:t>Anotace</a:t>
            </a:r>
          </a:p>
          <a:p>
            <a:pPr marL="0" lv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None/>
              <a:defRPr/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Materiál je určen pro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výuku předmětu Motorová vozidla u studijního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oboru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Autotronik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a příbuzných učebních a studijních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autooborů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. Inovuje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výuku použitím multimediálních pomůcek – prezentace s názornými obrázky a schématy doplněných textem podporujícím výklad učitele.</a:t>
            </a:r>
          </a:p>
          <a:p>
            <a:pPr marL="0" lv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None/>
              <a:defRPr/>
            </a:pPr>
            <a:r>
              <a:rPr lang="cs-CZ" sz="4800" b="1" dirty="0">
                <a:latin typeface="Arial" pitchFamily="34" charset="0"/>
                <a:cs typeface="Arial" pitchFamily="34" charset="0"/>
              </a:rPr>
              <a:t>Metodický pokyn</a:t>
            </a:r>
          </a:p>
          <a:p>
            <a:pPr marL="0" lv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  <a:defRPr/>
            </a:pPr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</p:txBody>
      </p:sp>
      <p:pic>
        <p:nvPicPr>
          <p:cNvPr id="6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3738432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Diagnostika pneumatického </a:t>
            </a:r>
            <a:r>
              <a:rPr lang="cs-CZ" dirty="0" smtClean="0"/>
              <a:t>pérování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 marL="0" indent="0">
              <a:buClrTx/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Způsoby kontroly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Kontroly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tlaků – napěťové</a:t>
            </a:r>
            <a:b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informace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o zatížení</a:t>
            </a:r>
          </a:p>
          <a:p>
            <a:pPr marL="514350" indent="-514350">
              <a:buClrTx/>
              <a:buFont typeface="+mj-lt"/>
              <a:buAutoNum type="arabicPeriod"/>
            </a:pP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ClrTx/>
              <a:buFont typeface="+mj-lt"/>
              <a:buAutoNum type="arabicPeriod"/>
            </a:pP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ClrTx/>
              <a:buFont typeface="+mj-lt"/>
              <a:buAutoNum type="arabicPeriod"/>
            </a:pP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ClrTx/>
              <a:buFont typeface="+mj-lt"/>
              <a:buAutoNum type="arabicPeriod"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Snímače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výšky-kontrola nastavení vůči nivelizační hodnotě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5017077"/>
            <a:ext cx="2058872" cy="12794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4505" y="5085184"/>
            <a:ext cx="1883668" cy="122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132856"/>
            <a:ext cx="2301800" cy="23526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7305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Diagnostika pneumatického </a:t>
            </a:r>
            <a:r>
              <a:rPr lang="cs-CZ" dirty="0" smtClean="0"/>
              <a:t>pérování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 marL="0" indent="0">
              <a:buClrTx/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Kontrola tlaku 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Spočívá v určení tlaku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zatíženém a nezatíženém stavu 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Voltmetrem na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příslušných</a:t>
            </a:r>
            <a:b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vývodech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Tx/>
              <a:buFont typeface="Courier New" panose="02070309020205020404" pitchFamily="49" charset="0"/>
              <a:buChar char="o"/>
            </a:pP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Pomocí sériové diagnostiky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načíst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naměřené hodnoty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864" y="1595239"/>
            <a:ext cx="2514600" cy="240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7585" y="4509120"/>
            <a:ext cx="3440879" cy="1614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4206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Diagnostika pneumatického pérování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2398040" cy="4804051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Při diagnostice kontroluje celkový  stav jednotlivých dílů a jejich upevnění.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844824"/>
            <a:ext cx="6059487" cy="448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7894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Diagnostika pneumatického pérování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2326032" cy="4926288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Přesvědčíme se, že veškeré díly odpovídají požadavkům výrobce a není v nich jakýkoliv neodborný zásah.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628800"/>
            <a:ext cx="5880100" cy="463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3362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Diagnostika pneumatického pérování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lvl="0" indent="0">
              <a:buClr>
                <a:srgbClr val="D16349"/>
              </a:buClr>
              <a:buNone/>
            </a:pPr>
            <a:r>
              <a:rPr lang="cs-CZ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Použitá literatura: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 err="1">
                <a:latin typeface="Arial" panose="020B0604020202020204" pitchFamily="34" charset="0"/>
                <a:cs typeface="Arial" panose="020B0604020202020204" pitchFamily="34" charset="0"/>
              </a:rPr>
              <a:t>Gscheidle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a kol., </a:t>
            </a:r>
            <a:r>
              <a:rPr lang="cs-CZ" sz="2800" i="1" dirty="0">
                <a:latin typeface="Arial" panose="020B0604020202020204" pitchFamily="34" charset="0"/>
                <a:cs typeface="Arial" panose="020B0604020202020204" pitchFamily="34" charset="0"/>
              </a:rPr>
              <a:t>Tabulky pro automechanika,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ISBN 978-80-86706-21-4, vyd. Europa-Sobotáles, Praha 2009, vyd.16, 496 s.</a:t>
            </a:r>
          </a:p>
          <a:p>
            <a:pPr lvl="0">
              <a:buClrTx/>
              <a:buFont typeface="Courier New" panose="02070309020205020404" pitchFamily="49" charset="0"/>
              <a:buChar char="o"/>
            </a:pPr>
            <a:endParaRPr lang="cs-CZ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089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51</TotalTime>
  <Words>181</Words>
  <Application>Microsoft Office PowerPoint</Application>
  <PresentationFormat>Předvádění na obrazovce (4:3)</PresentationFormat>
  <Paragraphs>38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Administrativní</vt:lpstr>
      <vt:lpstr>Prezentace aplikace PowerPoint</vt:lpstr>
      <vt:lpstr>Prezentace aplikace PowerPoint</vt:lpstr>
      <vt:lpstr>Diagnostika pneumatického pérování</vt:lpstr>
      <vt:lpstr>Diagnostika pneumatického pérování</vt:lpstr>
      <vt:lpstr>Diagnostika pneumatického pérování</vt:lpstr>
      <vt:lpstr>Diagnostika pneumatického pérování</vt:lpstr>
      <vt:lpstr>Diagnostika pneumatického pérování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skola</dc:creator>
  <cp:lastModifiedBy>PC4</cp:lastModifiedBy>
  <cp:revision>11</cp:revision>
  <dcterms:created xsi:type="dcterms:W3CDTF">2013-06-07T20:52:41Z</dcterms:created>
  <dcterms:modified xsi:type="dcterms:W3CDTF">2013-11-12T12:49:33Z</dcterms:modified>
</cp:coreProperties>
</file>