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099" y="260648"/>
            <a:ext cx="5600700" cy="1047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" descr="2zs_logo2-colo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3632" y="1628800"/>
            <a:ext cx="3160812" cy="290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Rectangle 3"/>
          <p:cNvSpPr>
            <a:spLocks noChangeArrowheads="1"/>
          </p:cNvSpPr>
          <p:nvPr/>
        </p:nvSpPr>
        <p:spPr bwMode="auto">
          <a:xfrm>
            <a:off x="1196975" y="335915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auto">
          <a:xfrm>
            <a:off x="1196975" y="4864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14" name="Rectangle 5"/>
          <p:cNvSpPr>
            <a:spLocks noChangeArrowheads="1"/>
          </p:cNvSpPr>
          <p:nvPr/>
        </p:nvSpPr>
        <p:spPr bwMode="auto">
          <a:xfrm>
            <a:off x="1196975" y="106172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 smtClean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6821308"/>
              </p:ext>
            </p:extLst>
          </p:nvPr>
        </p:nvGraphicFramePr>
        <p:xfrm>
          <a:off x="1188378" y="4941168"/>
          <a:ext cx="6751320" cy="1542288"/>
        </p:xfrm>
        <a:graphic>
          <a:graphicData uri="http://schemas.openxmlformats.org/drawingml/2006/table">
            <a:tbl>
              <a:tblPr firstRow="1" firstCol="1" bandRow="1"/>
              <a:tblGrid>
                <a:gridCol w="2610485"/>
                <a:gridCol w="4140835"/>
              </a:tblGrid>
              <a:tr h="27277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b="1">
                          <a:effectLst/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LIFE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IN MY COUNTRY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VY_32_INOVACE_16_Czech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="1" baseline="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proverbs</a:t>
                      </a:r>
                      <a:r>
                        <a:rPr lang="cs-CZ" sz="1200" b="1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I, II,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1pPr>
                      <a:lvl2pPr marL="457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2pPr>
                      <a:lvl3pPr marL="914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3pPr>
                      <a:lvl4pPr marL="1371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4pPr>
                      <a:lvl5pPr marL="18288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5pPr>
                      <a:lvl6pPr marL="22860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6pPr>
                      <a:lvl7pPr marL="27432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7pPr>
                      <a:lvl8pPr marL="32004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8pPr>
                      <a:lvl9pPr marL="3657600" eaLnBrk="1" hangingPunct="1">
                        <a:defRPr>
                          <a:solidFill>
                            <a:schemeClr val="tx1"/>
                          </a:solidFill>
                          <a:latin typeface="Verdana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2200" dirty="0" err="1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Svojtková</a:t>
                      </a:r>
                      <a:r>
                        <a:rPr lang="cs-CZ" sz="2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Hana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4429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2073" y="260648"/>
            <a:ext cx="8229600" cy="913874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</a:rPr>
              <a:t>CZECH PROVERBS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6696" y="1268760"/>
            <a:ext cx="8248708" cy="501776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WRITE THE COMPLETE SENTENCE </a:t>
            </a:r>
            <a:r>
              <a:rPr lang="cs-CZ" sz="2000" dirty="0" smtClean="0">
                <a:solidFill>
                  <a:srgbClr val="C00000"/>
                </a:solidFill>
              </a:rPr>
              <a:t>AND </a:t>
            </a:r>
            <a:r>
              <a:rPr lang="cs-CZ" sz="2000" dirty="0" smtClean="0">
                <a:solidFill>
                  <a:srgbClr val="C00000"/>
                </a:solidFill>
              </a:rPr>
              <a:t>SAY IT IN YOU LANGUAGE</a:t>
            </a:r>
            <a:endParaRPr lang="cs-CZ" sz="2000" dirty="0">
              <a:solidFill>
                <a:srgbClr val="C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41917" y="1908516"/>
            <a:ext cx="3600400" cy="648072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FF00"/>
                </a:solidFill>
              </a:rPr>
              <a:t>LIKE FATHER</a:t>
            </a:r>
            <a:endParaRPr lang="cs-CZ" sz="2000" b="1" dirty="0">
              <a:solidFill>
                <a:srgbClr val="FFFF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41917" y="4536571"/>
            <a:ext cx="3579305" cy="648072"/>
          </a:xfrm>
          <a:prstGeom prst="roundRect">
            <a:avLst/>
          </a:prstGeom>
          <a:solidFill>
            <a:schemeClr val="bg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FF00"/>
                </a:solidFill>
              </a:rPr>
              <a:t>KEEPS THE DOCTOR AWAY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5369802" y="1908516"/>
            <a:ext cx="3456384" cy="64137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/>
                </a:solidFill>
              </a:rPr>
              <a:t>AN APPLE A DAY</a:t>
            </a:r>
            <a:endParaRPr lang="cs-CZ" b="1" dirty="0">
              <a:solidFill>
                <a:schemeClr val="accent3"/>
              </a:solidFill>
            </a:endParaRPr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5413277" y="4513853"/>
            <a:ext cx="3528392" cy="64137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3"/>
                </a:solidFill>
              </a:rPr>
              <a:t>LIKE SON</a:t>
            </a:r>
            <a:endParaRPr lang="cs-CZ" b="1" dirty="0">
              <a:solidFill>
                <a:schemeClr val="accent3"/>
              </a:solidFill>
            </a:endParaRPr>
          </a:p>
        </p:txBody>
      </p:sp>
      <p:pic>
        <p:nvPicPr>
          <p:cNvPr id="1027" name="Picture 3" descr="C:\Users\OEM\AppData\Local\Microsoft\Windows\Temporary Internet Files\Content.IE5\B4A6B7Q4\MP9004230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08516"/>
            <a:ext cx="958687" cy="9586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Zaoblený obdélník 9"/>
          <p:cNvSpPr/>
          <p:nvPr/>
        </p:nvSpPr>
        <p:spPr>
          <a:xfrm>
            <a:off x="1619671" y="2996952"/>
            <a:ext cx="6264695" cy="9144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LIKE FATHER LIKE SON</a:t>
            </a:r>
          </a:p>
          <a:p>
            <a:pPr algn="ctr"/>
            <a:r>
              <a:rPr lang="cs-CZ" dirty="0" smtClean="0"/>
              <a:t>JAKÝ OTEC TAKOVÝ SYN</a:t>
            </a:r>
            <a:endParaRPr lang="cs-CZ" dirty="0"/>
          </a:p>
        </p:txBody>
      </p:sp>
      <p:pic>
        <p:nvPicPr>
          <p:cNvPr id="1028" name="Picture 4" descr="C:\Users\OEM\AppData\Local\Microsoft\Windows\Temporary Internet Files\Content.IE5\ACJE728X\MC9003537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282" y="4508850"/>
            <a:ext cx="661471" cy="63086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Zaoblený obdélník 13"/>
          <p:cNvSpPr/>
          <p:nvPr/>
        </p:nvSpPr>
        <p:spPr>
          <a:xfrm>
            <a:off x="1475656" y="5661248"/>
            <a:ext cx="6264695" cy="914400"/>
          </a:xfrm>
          <a:prstGeom prst="round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AN APPLE A DAY KEEPS THE DOCTOR AWAY</a:t>
            </a:r>
          </a:p>
          <a:p>
            <a:pPr algn="ctr"/>
            <a:r>
              <a:rPr lang="cs-CZ" dirty="0" smtClean="0"/>
              <a:t>JEDNO JABLKO DENNĚ JE PRO ZDRAVÍ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10132" y="1556792"/>
            <a:ext cx="248376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CLICK ON THE PICTURES FOR HELP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443340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10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9985" y="692696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CZECH PROVERBS I</a:t>
            </a:r>
            <a:br>
              <a:rPr lang="cs-CZ" sz="3200" dirty="0" smtClean="0">
                <a:solidFill>
                  <a:srgbClr val="C00000"/>
                </a:solidFill>
              </a:rPr>
            </a:b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2297" y="1057549"/>
            <a:ext cx="8248708" cy="57679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MATCH THE CORRECT PROVERB. CAN YOU </a:t>
            </a:r>
            <a:r>
              <a:rPr lang="cs-CZ" sz="2400" dirty="0" smtClean="0">
                <a:solidFill>
                  <a:srgbClr val="002060"/>
                </a:solidFill>
              </a:rPr>
              <a:t>TRANSLATE IT?</a:t>
            </a:r>
            <a:r>
              <a:rPr lang="cs-CZ" sz="2400" dirty="0" smtClean="0">
                <a:solidFill>
                  <a:srgbClr val="002060"/>
                </a:solidFill>
              </a:rPr>
              <a:t>	</a:t>
            </a:r>
            <a:r>
              <a:rPr lang="cs-CZ" sz="2400" dirty="0">
                <a:solidFill>
                  <a:srgbClr val="002060"/>
                </a:solidFill>
              </a:rPr>
              <a:t> </a:t>
            </a:r>
            <a:r>
              <a:rPr lang="cs-CZ" sz="2400" dirty="0" smtClean="0">
                <a:solidFill>
                  <a:srgbClr val="002060"/>
                </a:solidFill>
              </a:rPr>
              <a:t>                                                                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2060"/>
                </a:solidFill>
              </a:rPr>
              <a:t>                                                                                               </a:t>
            </a:r>
            <a:r>
              <a:rPr lang="cs-CZ" sz="1200" dirty="0" smtClean="0">
                <a:solidFill>
                  <a:schemeClr val="tx1"/>
                </a:solidFill>
              </a:rPr>
              <a:t>(USE THE PICTURE)</a:t>
            </a:r>
          </a:p>
          <a:p>
            <a:pPr marL="0" indent="0">
              <a:buNone/>
            </a:pPr>
            <a:endParaRPr lang="cs-CZ" sz="1200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12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00206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51520" y="1882485"/>
            <a:ext cx="43924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LEPŠÍ VRABEC V HRSTI NEŽ HOLUB NA STŘEŠE.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4656314" y="3933056"/>
            <a:ext cx="4392488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C000"/>
                </a:solidFill>
              </a:rPr>
              <a:t>LÁSKA PROCHÁZÍ ŽALUDKEM.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402297" y="3217979"/>
            <a:ext cx="4392488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THE WAY TO A MAN´S HEART IS THROUGH HIS STOMACH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27729" y="5445224"/>
            <a:ext cx="4392488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A BIRD IN THE HAND IS WORTH TWO IN THE BUSH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2050" name="Picture 2" descr="C:\Users\OEM\AppData\Local\Microsoft\Windows\Temporary Internet Files\Content.IE5\ACJE728X\MC9001922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526" y="2023217"/>
            <a:ext cx="1512168" cy="1547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EM\AppData\Local\Microsoft\Windows\Temporary Internet Files\Content.IE5\ACJE728X\MC9001992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259" y="4767906"/>
            <a:ext cx="1424467" cy="159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783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2.56244E-6 C -0.00556 -0.00185 -0.01112 -0.00417 -0.01667 -0.00625 C -0.02483 -0.01272 -0.0349 -0.01503 -0.0441 -0.01874 C -0.04966 -0.02105 -0.05452 -0.02429 -0.05955 -0.02683 C -0.07275 -0.03354 -0.08733 -0.03677 -0.10122 -0.03932 C -0.10955 -0.04279 -0.11841 -0.04371 -0.12726 -0.04533 C -0.13959 -0.04834 -0.15122 -0.05319 -0.16355 -0.05504 C -0.17691 -0.06083 -0.18976 -0.0636 -0.20382 -0.06615 C -0.21407 -0.06776 -0.22466 -0.07008 -0.2349 -0.07239 C -0.23837 -0.07308 -0.24167 -0.0754 -0.24532 -0.07563 C -0.25573 -0.07655 -0.26615 -0.07678 -0.27657 -0.07678 C -0.31007 -0.07632 -0.33421 -0.0747 -0.36476 -0.07077 C -0.37136 -0.06892 -0.37743 -0.06707 -0.38421 -0.06615 C -0.39323 -0.06221 -0.40452 -0.06106 -0.41407 -0.0599 C -0.42275 -0.05689 -0.43386 -0.05805 -0.4415 -0.05181 C -0.44757 -0.04672 -0.44393 -0.04903 -0.45313 -0.04533 C -0.45434 -0.04487 -0.45695 -0.04417 -0.45695 -0.04394 C -0.46407 -0.03539 -0.47396 -0.03284 -0.4816 -0.02498 C -0.49636 -0.01064 -0.48316 -0.01943 -0.49462 -0.01272 C -0.49775 -0.00717 -0.5007 -0.00717 -0.50382 -0.00162 C -0.5066 0.00925 -0.50261 -0.00393 -0.50903 0.00786 C -0.51407 0.01711 -0.50521 0.00832 -0.51407 0.01549 C -0.51754 0.02752 -0.51268 0.01387 -0.51927 0.02359 C -0.52223 0.02798 -0.52414 0.03839 -0.52587 0.04394 C -0.525 0.05851 -0.52674 0.07608 -0.51546 0.08464 C -0.51355 0.09135 -0.50799 0.09667 -0.50243 0.09921 C -0.49289 0.11054 -0.47414 0.11887 -0.46094 0.12257 C -0.45313 0.12858 -0.44132 0.12928 -0.4323 0.13043 C -0.4132 0.13876 -0.39132 0.14338 -0.37136 0.14616 C -0.35296 0.15078 -0.33403 0.1524 -0.31546 0.15726 C -0.31164 0.15818 -0.30782 0.15934 -0.30382 0.16027 C -0.29862 0.16142 -0.2882 0.16327 -0.2882 0.16327 C -0.26737 0.16304 -0.24671 0.16281 -0.22587 0.16188 C -0.21511 0.16142 -0.20452 0.15564 -0.19341 0.15541 C -0.1323 0.15448 -0.07153 0.15448 -0.01042 0.15402 C 0.03055 0.1487 0.06579 0.15171 0.1092 0.1524 C 0.11597 0.15518 0.12309 0.15541 0.13003 0.15865 C 0.14114 0.16327 0.15364 0.17021 0.1651 0.17275 C 0.17118 0.17784 0.16736 0.1753 0.17673 0.17923 C 0.17934 0.17992 0.18454 0.18224 0.18454 0.18247 C 0.19062 0.18732 0.19791 0.18825 0.20399 0.19334 C 0.20486 0.19496 0.20555 0.19657 0.20659 0.19796 C 0.20781 0.19935 0.20972 0.19935 0.21059 0.20097 C 0.21198 0.20374 0.21319 0.21068 0.21319 0.21091 C 0.21493 0.2278 0.21892 0.25347 0.20399 0.26549 C 0.19757 0.27058 0.19184 0.27659 0.18454 0.2796 C 0.18073 0.28122 0.17291 0.28423 0.17291 0.28446 C 0.16319 0.29186 0.15191 0.29209 0.14045 0.29371 C 0.125 0.29879 0.11753 0.29741 0.09757 0.29856 C 0.07309 0.3055 0.05156 0.30088 0.02482 0.29995 C -0.00157 0.29394 -0.00226 0.29648 -0.04532 0.29533 C -0.09584 0.28446 -0.08004 0.29232 -0.18299 0.29371 C -0.24445 0.31336 -0.31059 0.29718 -0.37396 0.29209 C -0.4073 0.29255 -0.44063 0.29232 -0.47396 0.29371 C -0.47969 0.29394 -0.4908 0.29671 -0.4908 0.29694 C -0.49341 0.29787 -0.49618 0.29856 -0.49862 0.29995 C -0.5 0.30088 -0.50122 0.30203 -0.50243 0.30319 C -0.50417 0.30458 -0.50573 0.30689 -0.50764 0.30781 C -0.50921 0.30897 -0.51112 0.30874 -0.51285 0.30943 C -0.51407 0.3099 -0.51546 0.31036 -0.51667 0.31128 C -0.52761 0.31799 -0.51094 0.31059 -0.52848 0.31753 C -0.52969 0.31799 -0.5323 0.31892 -0.5323 0.31915 C -0.54011 0.32493 -0.54271 0.3395 -0.54532 0.35037 C -0.54445 0.36077 -0.54497 0.37141 -0.54011 0.3802 C -0.53681 0.392 -0.53368 0.39454 -0.52709 0.40356 C -0.52605 0.40518 -0.5257 0.40726 -0.52448 0.40842 C -0.51094 0.42275 -0.52171 0.41027 -0.51285 0.41628 C -0.49636 0.42761 -0.51285 0.41952 -0.49862 0.42414 C -0.49601 0.42484 -0.4908 0.42738 -0.4908 0.42738 C -0.48334 0.43316 -0.48907 0.42969 -0.47518 0.432 C -0.46424 0.43409 -0.45382 0.43848 -0.44271 0.43987 C -0.43264 0.44334 -0.42205 0.44426 -0.41164 0.44611 C -0.39896 0.44819 -0.38664 0.45166 -0.37396 0.45374 C -0.36667 0.45698 -0.35955 0.45768 -0.35174 0.45883 C -0.32952 0.46762 -0.27865 0.46045 -0.26875 0.46022 C -0.2474 0.45675 -0.22987 0.45768 -0.20764 0.45883 C -0.20209 0.45976 -0.19653 0.46184 -0.1908 0.46184 " pathEditMode="relative" rAng="0" ptsTypes="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319" y="19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4.93062E-6 C 0.00087 -0.01619 0.00209 -0.03261 0.00521 -0.04834 C 0.0066 -0.06453 0.00886 -0.08049 0.01042 -0.09691 C 0.0099 -0.16143 0.00903 -0.22595 0.00903 -0.29048 C 0.00903 -0.3661 0.00955 -0.44149 0.01042 -0.51712 C 0.01077 -0.54603 0.02656 -0.58511 0.04809 -0.59506 C 0.08802 -0.59274 0.07257 -0.60222 0.08698 -0.58303 C 0.0875 -0.58118 0.08768 -0.57933 0.08837 -0.57771 C 0.08906 -0.57586 0.09028 -0.57447 0.0908 -0.57262 C 0.09393 -0.56291 0.09549 -0.55204 0.1 -0.54325 C 0.10452 -0.52382 0.10938 -0.5044 0.11163 -0.48428 C 0.11337 -0.46994 0.11372 -0.45491 0.11684 -0.44103 C 0.11945 -0.41559 0.11945 -0.38992 0.12344 -0.36494 C 0.12552 -0.32216 0.12587 -0.32308 0.12344 -0.26296 C 0.12327 -0.25764 0.12084 -0.24723 0.12084 -0.24723 C 0.11875 -0.22248 0.11563 -0.19728 0.11163 -0.17299 C 0.11007 -0.15357 0.1066 -0.13784 0.10261 -0.11934 C 0.10052 -0.11009 0.1007 -0.10916 0.09861 -0.10199 C 0.09688 -0.09621 0.0934 -0.08465 0.0934 -0.08465 C 0.09219 -0.06823 0.0875 -0.05713 0.08577 -0.0414 C 0.08525 -0.03631 0.08507 -0.03099 0.08438 -0.02591 C 0.08368 -0.02059 0.08177 -0.01041 0.08177 -0.01041 C 0.0809 0.00208 0.08056 0.00971 0.07795 0.02081 C 0.07518 0.05087 0.07709 0.03954 0.07396 0.0555 C 0.07483 0.09828 0.07066 0.111 0.08177 0.14014 C 0.08351 0.145 0.08247 0.14662 0.08577 0.15055 C 0.08698 0.15194 0.09479 0.15865 0.0974 0.16096 C 0.10139 0.16443 0.10695 0.16211 0.11163 0.16281 C 0.12327 0.16211 0.13646 0.16697 0.1467 0.15934 C 0.14827 0.15818 0.14931 0.15564 0.1507 0.15402 C 0.15538 0.1487 0.16111 0.14662 0.16493 0.14014 C 0.17691 0.11979 0.18368 0.10222 0.18959 0.07793 C 0.1908 0.05689 0.19323 0.03445 0.1974 0.01387 C 0.19775 -0.04695 0.18976 -0.12119 0.20261 -0.18502 C 0.20434 -0.20375 0.2066 -0.21763 0.20903 -0.2352 C 0.2099 -0.3291 0.1934 -0.42623 0.21163 -0.51712 C 0.21215 -0.51943 0.2125 -0.52174 0.21302 -0.52406 C 0.21736 -0.54741 0.21667 -0.57609 0.22726 -0.59667 C 0.22969 -0.60777 0.23594 -0.60315 0.2441 -0.60199 C 0.25018 -0.60037 0.25504 -0.59691 0.26094 -0.59506 C 0.2658 -0.59089 0.27118 -0.58719 0.27656 -0.58465 C 0.28038 -0.57979 0.28507 -0.57632 0.28837 -0.57077 C 0.2974 -0.55597 0.28264 -0.57655 0.29479 -0.56036 C 0.29879 -0.54348 0.29254 -0.56823 0.29861 -0.54996 C 0.30382 -0.53423 0.30504 -0.51504 0.30781 -0.49815 C 0.31059 -0.45352 0.30851 -0.47017 0.31163 -0.44797 C 0.31077 -0.35939 0.31354 -0.26365 0.29601 -0.17646 C 0.29462 -0.1575 0.29219 -0.13807 0.28959 -0.11934 C 0.28733 -0.08812 0.28368 -0.0569 0.28056 -0.02591 C 0.2809 0.00994 0.2809 0.04556 0.28177 0.0814 C 0.28177 0.08371 0.28281 0.08603 0.28316 0.08834 C 0.28455 0.09828 0.28594 0.1154 0.29219 0.1228 C 0.29792 0.12927 0.30209 0.13112 0.30903 0.13321 C 0.31545 0.13876 0.32379 0.14292 0.33108 0.14546 C 0.33889 0.1524 0.34913 0.15124 0.35834 0.1524 C 0.36268 0.15171 0.36719 0.15194 0.37136 0.15055 C 0.37795 0.14847 0.38212 0.13297 0.38698 0.12627 C 0.38941 0.11725 0.3908 0.10846 0.39479 0.10037 C 0.39722 0.09019 0.39879 0.07955 0.40122 0.06938 C 0.40226 0.05828 0.40382 0.04902 0.40521 0.03815 C 0.40625 0.01503 0.40834 -0.00787 0.41042 -0.03099 C 0.40955 -0.1383 0.41077 -0.16814 0.40382 -0.24561 C 0.40261 -0.3136 0.40486 -0.29718 0.4 -0.3321 C 0.39913 -0.34991 0.39844 -0.35685 0.39601 -0.37188 C 0.39358 -0.4031 0.3875 -0.43409 0.38438 -0.46531 C 0.3849 -0.48382 0.3816 -0.50347 0.38698 -0.52059 C 0.38976 -0.52938 0.4158 -0.53701 0.42205 -0.53793 C 0.45729 -0.53724 0.50209 -0.5451 0.53889 -0.52938 C 0.54705 -0.52197 0.5559 -0.51527 0.56354 -0.50671 C 0.56788 -0.50185 0.57101 -0.49723 0.57656 -0.49469 C 0.58108 -0.48705 0.58507 -0.4815 0.5908 -0.47572 C 0.59271 -0.47179 0.59393 -0.46716 0.59601 -0.46346 C 0.59705 -0.46138 0.59879 -0.46023 0.6 -0.45838 C 0.60191 -0.45514 0.60347 -0.45144 0.60521 -0.44797 C 0.60625 -0.44589 0.60677 -0.44334 0.60781 -0.44103 C 0.60938 -0.43756 0.61302 -0.43062 0.61302 -0.43062 C 0.61459 -0.42415 0.61545 -0.41906 0.61823 -0.41328 C 0.61997 -0.39316 0.62309 -0.37026 0.61424 -0.35292 C 0.61268 -0.34598 0.61181 -0.3432 0.60643 -0.34066 C 0.60278 -0.33372 0.59896 -0.33118 0.5934 -0.32678 C 0.58924 -0.31846 0.58247 -0.31268 0.57535 -0.30967 C 0.57136 -0.3062 0.56806 -0.30458 0.56354 -0.30273 C 0.55486 -0.29487 0.54375 -0.29302 0.53368 -0.28886 C 0.52118 -0.28932 0.48316 -0.28839 0.46233 -0.29233 C 0.46094 -0.29256 0.45972 -0.29348 0.45834 -0.29394 C 0.45573 -0.29464 0.4533 -0.29533 0.4507 -0.2958 C 0.44236 -0.29718 0.42587 -0.29926 0.42587 -0.29926 C 0.41788 -0.29903 0.34132 -0.29996 0.30781 -0.2958 C 0.29132 -0.29371 0.27483 -0.28701 0.25834 -0.28701 " pathEditMode="relative" ptsTypes="ffffffffffffffffffffffffffffffffffffffffffffffffffffffffffffffffffffffffffffffffffffffffA">
                                      <p:cBhvr>
                                        <p:cTn id="11" dur="6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913874"/>
          </a:xfrm>
        </p:spPr>
        <p:txBody>
          <a:bodyPr>
            <a:normAutofit/>
          </a:bodyPr>
          <a:lstStyle/>
          <a:p>
            <a:r>
              <a:rPr lang="cs-CZ" sz="2800" b="1" smtClean="0">
                <a:solidFill>
                  <a:srgbClr val="FFC000"/>
                </a:solidFill>
              </a:rPr>
              <a:t>CZECH  </a:t>
            </a:r>
            <a:r>
              <a:rPr lang="cs-CZ" sz="2800" b="1" smtClean="0">
                <a:solidFill>
                  <a:srgbClr val="FFC000"/>
                </a:solidFill>
              </a:rPr>
              <a:t>PROVERBS </a:t>
            </a:r>
            <a:r>
              <a:rPr lang="cs-CZ" sz="2800" b="1" dirty="0" smtClean="0">
                <a:solidFill>
                  <a:srgbClr val="FFC000"/>
                </a:solidFill>
              </a:rPr>
              <a:t>II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412776"/>
            <a:ext cx="8248708" cy="4873745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WHICH OF THEM IS TRUE? TRY TO SAY IT IN YOUR LANGUAGE.</a:t>
            </a:r>
          </a:p>
          <a:p>
            <a:pPr marL="0" indent="0">
              <a:buNone/>
            </a:pPr>
            <a:r>
              <a:rPr lang="cs-CZ" dirty="0" smtClean="0"/>
              <a:t>YOU HAVE MADE YOUR BED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265107" y="4149080"/>
            <a:ext cx="496855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AND NOW YOU MUST LIE ON IT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2250097" y="2924944"/>
            <a:ext cx="496855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AND NOW YOU MUST CLEAN IT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2265107" y="5336232"/>
            <a:ext cx="4968552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AND NOW YOU MUST SELL IT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49498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Zdroje:</a:t>
            </a: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Klipart Microsoft Office</a:t>
            </a:r>
          </a:p>
          <a:p>
            <a:r>
              <a:rPr lang="cs-CZ" sz="1400"/>
              <a:t>vlastní</a:t>
            </a:r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00577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56</TotalTime>
  <Words>162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Brooklet</vt:lpstr>
      <vt:lpstr>Prezentace aplikace PowerPoint</vt:lpstr>
      <vt:lpstr>CZECH PROVERBS</vt:lpstr>
      <vt:lpstr>CZECH PROVERBS I </vt:lpstr>
      <vt:lpstr>CZECH  PROVERBS II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dana</cp:lastModifiedBy>
  <cp:revision>13</cp:revision>
  <dcterms:created xsi:type="dcterms:W3CDTF">2011-09-05T11:32:08Z</dcterms:created>
  <dcterms:modified xsi:type="dcterms:W3CDTF">2012-03-16T16:33:35Z</dcterms:modified>
</cp:coreProperties>
</file>