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5" r:id="rId2"/>
    <p:sldId id="276" r:id="rId3"/>
    <p:sldId id="257" r:id="rId4"/>
    <p:sldId id="258" r:id="rId5"/>
    <p:sldId id="259" r:id="rId6"/>
    <p:sldId id="260" r:id="rId7"/>
    <p:sldId id="261" r:id="rId8"/>
    <p:sldId id="264" r:id="rId9"/>
    <p:sldId id="265" r:id="rId10"/>
    <p:sldId id="266" r:id="rId11"/>
    <p:sldId id="273" r:id="rId12"/>
    <p:sldId id="270" r:id="rId13"/>
    <p:sldId id="272" r:id="rId14"/>
    <p:sldId id="274" r:id="rId15"/>
    <p:sldId id="267" r:id="rId16"/>
    <p:sldId id="268" r:id="rId17"/>
    <p:sldId id="271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24" autoAdjust="0"/>
    <p:restoredTop sz="94660"/>
  </p:normalViewPr>
  <p:slideViewPr>
    <p:cSldViewPr>
      <p:cViewPr varScale="1">
        <p:scale>
          <a:sx n="34" d="100"/>
          <a:sy n="34" d="100"/>
        </p:scale>
        <p:origin x="-8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55785C-A59B-49F9-BA7E-988855BAB929}" type="doc">
      <dgm:prSet loTypeId="urn:microsoft.com/office/officeart/2005/8/layout/pyramid2" loCatId="pyramid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170524E-1654-4004-AAF6-C93E91CBF46B}">
      <dgm:prSet/>
      <dgm:spPr/>
      <dgm:t>
        <a:bodyPr/>
        <a:lstStyle/>
        <a:p>
          <a:pPr rtl="0"/>
          <a:r>
            <a:rPr lang="cs-CZ" smtClean="0"/>
            <a:t>Vytvořit přehledný návod pro seriovou  diagnostiku .</a:t>
          </a:r>
          <a:endParaRPr lang="cs-CZ"/>
        </a:p>
      </dgm:t>
    </dgm:pt>
    <dgm:pt modelId="{CB090DE4-1B43-43BB-9E29-CE67AE816358}" type="parTrans" cxnId="{715C12B9-AD69-4B52-8649-FE98018217D1}">
      <dgm:prSet/>
      <dgm:spPr/>
      <dgm:t>
        <a:bodyPr/>
        <a:lstStyle/>
        <a:p>
          <a:endParaRPr lang="cs-CZ"/>
        </a:p>
      </dgm:t>
    </dgm:pt>
    <dgm:pt modelId="{366F3CA8-BA08-47FE-9EF3-4D2CA0257516}" type="sibTrans" cxnId="{715C12B9-AD69-4B52-8649-FE98018217D1}">
      <dgm:prSet/>
      <dgm:spPr/>
      <dgm:t>
        <a:bodyPr/>
        <a:lstStyle/>
        <a:p>
          <a:endParaRPr lang="cs-CZ"/>
        </a:p>
      </dgm:t>
    </dgm:pt>
    <dgm:pt modelId="{E2D55047-57AA-496A-B488-2FB963ADFB82}">
      <dgm:prSet/>
      <dgm:spPr/>
      <dgm:t>
        <a:bodyPr/>
        <a:lstStyle/>
        <a:p>
          <a:pPr rtl="0"/>
          <a:r>
            <a:rPr lang="cs-CZ" smtClean="0"/>
            <a:t>Postup bude doplněn graficky s popisky</a:t>
          </a:r>
          <a:endParaRPr lang="cs-CZ"/>
        </a:p>
      </dgm:t>
    </dgm:pt>
    <dgm:pt modelId="{F34E4A87-9F87-4EB2-AD69-1D066645922F}" type="parTrans" cxnId="{7CBB66C3-E246-4083-8319-331BE4ACFE62}">
      <dgm:prSet/>
      <dgm:spPr/>
      <dgm:t>
        <a:bodyPr/>
        <a:lstStyle/>
        <a:p>
          <a:endParaRPr lang="cs-CZ"/>
        </a:p>
      </dgm:t>
    </dgm:pt>
    <dgm:pt modelId="{2AADB71B-C6A5-43A3-8D1D-60AC93DF602A}" type="sibTrans" cxnId="{7CBB66C3-E246-4083-8319-331BE4ACFE62}">
      <dgm:prSet/>
      <dgm:spPr/>
      <dgm:t>
        <a:bodyPr/>
        <a:lstStyle/>
        <a:p>
          <a:endParaRPr lang="cs-CZ"/>
        </a:p>
      </dgm:t>
    </dgm:pt>
    <dgm:pt modelId="{4D41B6E5-39BB-4972-9D85-F7BE887041A8}" type="pres">
      <dgm:prSet presAssocID="{0655785C-A59B-49F9-BA7E-988855BAB929}" presName="compositeShape" presStyleCnt="0">
        <dgm:presLayoutVars>
          <dgm:dir/>
          <dgm:resizeHandles/>
        </dgm:presLayoutVars>
      </dgm:prSet>
      <dgm:spPr/>
      <dgm:t>
        <a:bodyPr/>
        <a:lstStyle/>
        <a:p>
          <a:endParaRPr lang="cs-CZ"/>
        </a:p>
      </dgm:t>
    </dgm:pt>
    <dgm:pt modelId="{B43D3DFC-3FD7-4918-B11F-6215B5230D7B}" type="pres">
      <dgm:prSet presAssocID="{0655785C-A59B-49F9-BA7E-988855BAB929}" presName="pyramid" presStyleLbl="node1" presStyleIdx="0" presStyleCnt="1"/>
      <dgm:spPr/>
    </dgm:pt>
    <dgm:pt modelId="{B60336F4-3178-4752-96B6-104D18044A93}" type="pres">
      <dgm:prSet presAssocID="{0655785C-A59B-49F9-BA7E-988855BAB929}" presName="theList" presStyleCnt="0"/>
      <dgm:spPr/>
    </dgm:pt>
    <dgm:pt modelId="{81768A1B-C4C4-478C-911E-21C7B51E056C}" type="pres">
      <dgm:prSet presAssocID="{B170524E-1654-4004-AAF6-C93E91CBF46B}" presName="aNode" presStyleLbl="fgAcc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D538D16-EE15-49DE-A4A9-66234E97AB1D}" type="pres">
      <dgm:prSet presAssocID="{B170524E-1654-4004-AAF6-C93E91CBF46B}" presName="aSpace" presStyleCnt="0"/>
      <dgm:spPr/>
    </dgm:pt>
    <dgm:pt modelId="{7537B7AC-C5D0-4B76-80C3-844118B452F3}" type="pres">
      <dgm:prSet presAssocID="{E2D55047-57AA-496A-B488-2FB963ADFB82}" presName="aNode" presStyleLbl="fgAcc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0C87EF6-DDED-4C40-8615-B47775DDED1E}" type="pres">
      <dgm:prSet presAssocID="{E2D55047-57AA-496A-B488-2FB963ADFB82}" presName="aSpace" presStyleCnt="0"/>
      <dgm:spPr/>
    </dgm:pt>
  </dgm:ptLst>
  <dgm:cxnLst>
    <dgm:cxn modelId="{715C12B9-AD69-4B52-8649-FE98018217D1}" srcId="{0655785C-A59B-49F9-BA7E-988855BAB929}" destId="{B170524E-1654-4004-AAF6-C93E91CBF46B}" srcOrd="0" destOrd="0" parTransId="{CB090DE4-1B43-43BB-9E29-CE67AE816358}" sibTransId="{366F3CA8-BA08-47FE-9EF3-4D2CA0257516}"/>
    <dgm:cxn modelId="{7CBB66C3-E246-4083-8319-331BE4ACFE62}" srcId="{0655785C-A59B-49F9-BA7E-988855BAB929}" destId="{E2D55047-57AA-496A-B488-2FB963ADFB82}" srcOrd="1" destOrd="0" parTransId="{F34E4A87-9F87-4EB2-AD69-1D066645922F}" sibTransId="{2AADB71B-C6A5-43A3-8D1D-60AC93DF602A}"/>
    <dgm:cxn modelId="{B69BD182-AED3-485C-BE5D-F09EE99A84DE}" type="presOf" srcId="{E2D55047-57AA-496A-B488-2FB963ADFB82}" destId="{7537B7AC-C5D0-4B76-80C3-844118B452F3}" srcOrd="0" destOrd="0" presId="urn:microsoft.com/office/officeart/2005/8/layout/pyramid2"/>
    <dgm:cxn modelId="{26671EA5-6D0C-4C9A-A9B3-580C5320F3E1}" type="presOf" srcId="{0655785C-A59B-49F9-BA7E-988855BAB929}" destId="{4D41B6E5-39BB-4972-9D85-F7BE887041A8}" srcOrd="0" destOrd="0" presId="urn:microsoft.com/office/officeart/2005/8/layout/pyramid2"/>
    <dgm:cxn modelId="{4FA68F1F-82D4-4FE0-8DD9-E96D4F49C626}" type="presOf" srcId="{B170524E-1654-4004-AAF6-C93E91CBF46B}" destId="{81768A1B-C4C4-478C-911E-21C7B51E056C}" srcOrd="0" destOrd="0" presId="urn:microsoft.com/office/officeart/2005/8/layout/pyramid2"/>
    <dgm:cxn modelId="{B3A95C88-6B74-4321-A5E2-7BCA18D69195}" type="presParOf" srcId="{4D41B6E5-39BB-4972-9D85-F7BE887041A8}" destId="{B43D3DFC-3FD7-4918-B11F-6215B5230D7B}" srcOrd="0" destOrd="0" presId="urn:microsoft.com/office/officeart/2005/8/layout/pyramid2"/>
    <dgm:cxn modelId="{95FB6EAD-73FF-44B7-A854-6AF5E3279CBB}" type="presParOf" srcId="{4D41B6E5-39BB-4972-9D85-F7BE887041A8}" destId="{B60336F4-3178-4752-96B6-104D18044A93}" srcOrd="1" destOrd="0" presId="urn:microsoft.com/office/officeart/2005/8/layout/pyramid2"/>
    <dgm:cxn modelId="{C8D8E0B2-31AC-4282-B06A-2BCA2EE4BDC5}" type="presParOf" srcId="{B60336F4-3178-4752-96B6-104D18044A93}" destId="{81768A1B-C4C4-478C-911E-21C7B51E056C}" srcOrd="0" destOrd="0" presId="urn:microsoft.com/office/officeart/2005/8/layout/pyramid2"/>
    <dgm:cxn modelId="{31D53B8E-15D0-48D3-9040-3459F75A225B}" type="presParOf" srcId="{B60336F4-3178-4752-96B6-104D18044A93}" destId="{7D538D16-EE15-49DE-A4A9-66234E97AB1D}" srcOrd="1" destOrd="0" presId="urn:microsoft.com/office/officeart/2005/8/layout/pyramid2"/>
    <dgm:cxn modelId="{F0627E38-CAD2-47BF-A3DA-041D9C1B6EE5}" type="presParOf" srcId="{B60336F4-3178-4752-96B6-104D18044A93}" destId="{7537B7AC-C5D0-4B76-80C3-844118B452F3}" srcOrd="2" destOrd="0" presId="urn:microsoft.com/office/officeart/2005/8/layout/pyramid2"/>
    <dgm:cxn modelId="{D6D093CE-BD9C-49B8-9B6B-6A149F0DF0BD}" type="presParOf" srcId="{B60336F4-3178-4752-96B6-104D18044A93}" destId="{F0C87EF6-DDED-4C40-8615-B47775DDED1E}" srcOrd="3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B3EB2E5-7D02-44DF-B14E-7214C204372D}" type="doc">
      <dgm:prSet loTypeId="urn:microsoft.com/office/officeart/2005/8/layout/hierarchy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472433D-7F0A-46CE-BFE9-99F37CBDC6DD}">
      <dgm:prSet/>
      <dgm:spPr/>
      <dgm:t>
        <a:bodyPr/>
        <a:lstStyle/>
        <a:p>
          <a:pPr rtl="0"/>
          <a:r>
            <a:rPr lang="cs-CZ" dirty="0" smtClean="0"/>
            <a:t>Vybere si vhodnou diagnostiku</a:t>
          </a:r>
          <a:endParaRPr lang="cs-CZ" dirty="0"/>
        </a:p>
      </dgm:t>
    </dgm:pt>
    <dgm:pt modelId="{0A457B05-4E0B-47F0-A29D-DD5EFF9D3888}" type="parTrans" cxnId="{F85B5562-6F6F-4EBE-BCB2-2847226BEDCB}">
      <dgm:prSet/>
      <dgm:spPr/>
      <dgm:t>
        <a:bodyPr/>
        <a:lstStyle/>
        <a:p>
          <a:endParaRPr lang="cs-CZ"/>
        </a:p>
      </dgm:t>
    </dgm:pt>
    <dgm:pt modelId="{4C49D809-FCE5-4B7C-AFDA-75C0DEFEE701}" type="sibTrans" cxnId="{F85B5562-6F6F-4EBE-BCB2-2847226BEDCB}">
      <dgm:prSet/>
      <dgm:spPr/>
      <dgm:t>
        <a:bodyPr/>
        <a:lstStyle/>
        <a:p>
          <a:endParaRPr lang="cs-CZ"/>
        </a:p>
      </dgm:t>
    </dgm:pt>
    <dgm:pt modelId="{CE75517A-DDFD-4E8C-8F38-943233F3509B}">
      <dgm:prSet/>
      <dgm:spPr/>
      <dgm:t>
        <a:bodyPr/>
        <a:lstStyle/>
        <a:p>
          <a:pPr rtl="0"/>
          <a:r>
            <a:rPr lang="cs-CZ" dirty="0" smtClean="0"/>
            <a:t>Diagnostika je umístěna v běžném PC</a:t>
          </a:r>
          <a:endParaRPr lang="cs-CZ" dirty="0"/>
        </a:p>
      </dgm:t>
    </dgm:pt>
    <dgm:pt modelId="{40FCD400-EF08-4E70-B2D2-CC920C1C6058}" type="parTrans" cxnId="{F1DB4024-9471-468D-BDAE-6D01FF8ABAF4}">
      <dgm:prSet/>
      <dgm:spPr/>
      <dgm:t>
        <a:bodyPr/>
        <a:lstStyle/>
        <a:p>
          <a:endParaRPr lang="cs-CZ"/>
        </a:p>
      </dgm:t>
    </dgm:pt>
    <dgm:pt modelId="{A7B742AD-1C40-45A9-9667-2DE1AB7217C7}" type="sibTrans" cxnId="{F1DB4024-9471-468D-BDAE-6D01FF8ABAF4}">
      <dgm:prSet/>
      <dgm:spPr/>
      <dgm:t>
        <a:bodyPr/>
        <a:lstStyle/>
        <a:p>
          <a:endParaRPr lang="cs-CZ"/>
        </a:p>
      </dgm:t>
    </dgm:pt>
    <dgm:pt modelId="{AA6E3FF6-D9A3-4FC5-85D4-C0D6679DB11A}">
      <dgm:prSet/>
      <dgm:spPr/>
      <dgm:t>
        <a:bodyPr/>
        <a:lstStyle/>
        <a:p>
          <a:pPr rtl="0"/>
          <a:endParaRPr lang="cs-CZ" dirty="0"/>
        </a:p>
      </dgm:t>
    </dgm:pt>
    <dgm:pt modelId="{CC278209-E61E-42DD-8082-7A5611119051}" type="parTrans" cxnId="{5C026754-7AE0-47AA-8247-DA2FBBA7D6AD}">
      <dgm:prSet/>
      <dgm:spPr/>
      <dgm:t>
        <a:bodyPr/>
        <a:lstStyle/>
        <a:p>
          <a:endParaRPr lang="cs-CZ"/>
        </a:p>
      </dgm:t>
    </dgm:pt>
    <dgm:pt modelId="{50ED0547-8EDF-440C-B9A1-B919477B41EF}" type="sibTrans" cxnId="{5C026754-7AE0-47AA-8247-DA2FBBA7D6AD}">
      <dgm:prSet/>
      <dgm:spPr/>
      <dgm:t>
        <a:bodyPr/>
        <a:lstStyle/>
        <a:p>
          <a:endParaRPr lang="cs-CZ"/>
        </a:p>
      </dgm:t>
    </dgm:pt>
    <dgm:pt modelId="{2EAFEFD9-B407-482C-8FF4-2E71B05C70B9}" type="pres">
      <dgm:prSet presAssocID="{4B3EB2E5-7D02-44DF-B14E-7214C204372D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C6610178-3545-4A77-9483-CF593C74FD8E}" type="pres">
      <dgm:prSet presAssocID="{6472433D-7F0A-46CE-BFE9-99F37CBDC6DD}" presName="root" presStyleCnt="0"/>
      <dgm:spPr/>
    </dgm:pt>
    <dgm:pt modelId="{7AFFBA90-B0DC-492B-A870-D003A87827BB}" type="pres">
      <dgm:prSet presAssocID="{6472433D-7F0A-46CE-BFE9-99F37CBDC6DD}" presName="rootComposite" presStyleCnt="0"/>
      <dgm:spPr/>
    </dgm:pt>
    <dgm:pt modelId="{FDE3B7DC-CC58-421A-82BF-6FD626E48B35}" type="pres">
      <dgm:prSet presAssocID="{6472433D-7F0A-46CE-BFE9-99F37CBDC6DD}" presName="rootText" presStyleLbl="node1" presStyleIdx="0" presStyleCnt="3" custLinFactY="-63435" custLinFactNeighborX="-14921" custLinFactNeighborY="-100000"/>
      <dgm:spPr/>
      <dgm:t>
        <a:bodyPr/>
        <a:lstStyle/>
        <a:p>
          <a:endParaRPr lang="cs-CZ"/>
        </a:p>
      </dgm:t>
    </dgm:pt>
    <dgm:pt modelId="{1BE95A98-D81B-485D-BEE7-2B9638B3083C}" type="pres">
      <dgm:prSet presAssocID="{6472433D-7F0A-46CE-BFE9-99F37CBDC6DD}" presName="rootConnector" presStyleLbl="node1" presStyleIdx="0" presStyleCnt="3"/>
      <dgm:spPr/>
      <dgm:t>
        <a:bodyPr/>
        <a:lstStyle/>
        <a:p>
          <a:endParaRPr lang="cs-CZ"/>
        </a:p>
      </dgm:t>
    </dgm:pt>
    <dgm:pt modelId="{EBB82DDC-5E0D-4863-81FD-163CE57A019F}" type="pres">
      <dgm:prSet presAssocID="{6472433D-7F0A-46CE-BFE9-99F37CBDC6DD}" presName="childShape" presStyleCnt="0"/>
      <dgm:spPr/>
    </dgm:pt>
    <dgm:pt modelId="{A40D450D-E4DB-4171-A5D4-1340F02D0718}" type="pres">
      <dgm:prSet presAssocID="{CE75517A-DDFD-4E8C-8F38-943233F3509B}" presName="root" presStyleCnt="0"/>
      <dgm:spPr/>
    </dgm:pt>
    <dgm:pt modelId="{EBE18DE3-4858-435D-8DA5-5759332002FA}" type="pres">
      <dgm:prSet presAssocID="{CE75517A-DDFD-4E8C-8F38-943233F3509B}" presName="rootComposite" presStyleCnt="0"/>
      <dgm:spPr/>
    </dgm:pt>
    <dgm:pt modelId="{CB0AFEC2-EBC0-4938-ADFD-CFD8C014EE0D}" type="pres">
      <dgm:prSet presAssocID="{CE75517A-DDFD-4E8C-8F38-943233F3509B}" presName="rootText" presStyleLbl="node1" presStyleIdx="1" presStyleCnt="3" custLinFactX="-28762" custLinFactY="3626" custLinFactNeighborX="-100000" custLinFactNeighborY="100000"/>
      <dgm:spPr/>
      <dgm:t>
        <a:bodyPr/>
        <a:lstStyle/>
        <a:p>
          <a:endParaRPr lang="cs-CZ"/>
        </a:p>
      </dgm:t>
    </dgm:pt>
    <dgm:pt modelId="{57A43DE5-914F-4535-9746-E6E774EE5049}" type="pres">
      <dgm:prSet presAssocID="{CE75517A-DDFD-4E8C-8F38-943233F3509B}" presName="rootConnector" presStyleLbl="node1" presStyleIdx="1" presStyleCnt="3"/>
      <dgm:spPr/>
      <dgm:t>
        <a:bodyPr/>
        <a:lstStyle/>
        <a:p>
          <a:endParaRPr lang="cs-CZ"/>
        </a:p>
      </dgm:t>
    </dgm:pt>
    <dgm:pt modelId="{22ED7599-5E23-4FC4-AC8B-9856F52F4C9F}" type="pres">
      <dgm:prSet presAssocID="{CE75517A-DDFD-4E8C-8F38-943233F3509B}" presName="childShape" presStyleCnt="0"/>
      <dgm:spPr/>
    </dgm:pt>
    <dgm:pt modelId="{2A129726-83B9-4008-B34E-2AF2B59717D1}" type="pres">
      <dgm:prSet presAssocID="{AA6E3FF6-D9A3-4FC5-85D4-C0D6679DB11A}" presName="root" presStyleCnt="0"/>
      <dgm:spPr/>
    </dgm:pt>
    <dgm:pt modelId="{53E78D7A-7449-44C5-A660-6C5C80042EF0}" type="pres">
      <dgm:prSet presAssocID="{AA6E3FF6-D9A3-4FC5-85D4-C0D6679DB11A}" presName="rootComposite" presStyleCnt="0"/>
      <dgm:spPr/>
    </dgm:pt>
    <dgm:pt modelId="{3C0AC131-FADD-4DAB-AEE9-33B2CD98C9B9}" type="pres">
      <dgm:prSet presAssocID="{AA6E3FF6-D9A3-4FC5-85D4-C0D6679DB11A}" presName="rootText" presStyleLbl="node1" presStyleIdx="2" presStyleCnt="3"/>
      <dgm:spPr/>
      <dgm:t>
        <a:bodyPr/>
        <a:lstStyle/>
        <a:p>
          <a:endParaRPr lang="cs-CZ"/>
        </a:p>
      </dgm:t>
    </dgm:pt>
    <dgm:pt modelId="{FED2C65C-4F18-4E48-8C33-A8F0209AABAE}" type="pres">
      <dgm:prSet presAssocID="{AA6E3FF6-D9A3-4FC5-85D4-C0D6679DB11A}" presName="rootConnector" presStyleLbl="node1" presStyleIdx="2" presStyleCnt="3"/>
      <dgm:spPr/>
      <dgm:t>
        <a:bodyPr/>
        <a:lstStyle/>
        <a:p>
          <a:endParaRPr lang="cs-CZ"/>
        </a:p>
      </dgm:t>
    </dgm:pt>
    <dgm:pt modelId="{5B69A1D7-C432-4CE6-AB38-E82E4213A8F5}" type="pres">
      <dgm:prSet presAssocID="{AA6E3FF6-D9A3-4FC5-85D4-C0D6679DB11A}" presName="childShape" presStyleCnt="0"/>
      <dgm:spPr/>
    </dgm:pt>
  </dgm:ptLst>
  <dgm:cxnLst>
    <dgm:cxn modelId="{7DCEEBDB-91BD-42C3-9157-3F195F4D482B}" type="presOf" srcId="{4B3EB2E5-7D02-44DF-B14E-7214C204372D}" destId="{2EAFEFD9-B407-482C-8FF4-2E71B05C70B9}" srcOrd="0" destOrd="0" presId="urn:microsoft.com/office/officeart/2005/8/layout/hierarchy3"/>
    <dgm:cxn modelId="{1E610328-1A4B-4A8A-B966-065AC7F97BDC}" type="presOf" srcId="{CE75517A-DDFD-4E8C-8F38-943233F3509B}" destId="{57A43DE5-914F-4535-9746-E6E774EE5049}" srcOrd="1" destOrd="0" presId="urn:microsoft.com/office/officeart/2005/8/layout/hierarchy3"/>
    <dgm:cxn modelId="{5C026754-7AE0-47AA-8247-DA2FBBA7D6AD}" srcId="{4B3EB2E5-7D02-44DF-B14E-7214C204372D}" destId="{AA6E3FF6-D9A3-4FC5-85D4-C0D6679DB11A}" srcOrd="2" destOrd="0" parTransId="{CC278209-E61E-42DD-8082-7A5611119051}" sibTransId="{50ED0547-8EDF-440C-B9A1-B919477B41EF}"/>
    <dgm:cxn modelId="{21DB7FD8-4280-4237-81C8-2BBA2A862E28}" type="presOf" srcId="{6472433D-7F0A-46CE-BFE9-99F37CBDC6DD}" destId="{1BE95A98-D81B-485D-BEE7-2B9638B3083C}" srcOrd="1" destOrd="0" presId="urn:microsoft.com/office/officeart/2005/8/layout/hierarchy3"/>
    <dgm:cxn modelId="{F1DB4024-9471-468D-BDAE-6D01FF8ABAF4}" srcId="{4B3EB2E5-7D02-44DF-B14E-7214C204372D}" destId="{CE75517A-DDFD-4E8C-8F38-943233F3509B}" srcOrd="1" destOrd="0" parTransId="{40FCD400-EF08-4E70-B2D2-CC920C1C6058}" sibTransId="{A7B742AD-1C40-45A9-9667-2DE1AB7217C7}"/>
    <dgm:cxn modelId="{5AD0E8F0-F8BB-458C-BD41-A46AD5BDB9D2}" type="presOf" srcId="{AA6E3FF6-D9A3-4FC5-85D4-C0D6679DB11A}" destId="{3C0AC131-FADD-4DAB-AEE9-33B2CD98C9B9}" srcOrd="0" destOrd="0" presId="urn:microsoft.com/office/officeart/2005/8/layout/hierarchy3"/>
    <dgm:cxn modelId="{C98F1B79-A82B-4E8C-80D9-128750932D0E}" type="presOf" srcId="{AA6E3FF6-D9A3-4FC5-85D4-C0D6679DB11A}" destId="{FED2C65C-4F18-4E48-8C33-A8F0209AABAE}" srcOrd="1" destOrd="0" presId="urn:microsoft.com/office/officeart/2005/8/layout/hierarchy3"/>
    <dgm:cxn modelId="{54C834AC-DE10-4BB1-8912-51846DF7AE09}" type="presOf" srcId="{CE75517A-DDFD-4E8C-8F38-943233F3509B}" destId="{CB0AFEC2-EBC0-4938-ADFD-CFD8C014EE0D}" srcOrd="0" destOrd="0" presId="urn:microsoft.com/office/officeart/2005/8/layout/hierarchy3"/>
    <dgm:cxn modelId="{F85B5562-6F6F-4EBE-BCB2-2847226BEDCB}" srcId="{4B3EB2E5-7D02-44DF-B14E-7214C204372D}" destId="{6472433D-7F0A-46CE-BFE9-99F37CBDC6DD}" srcOrd="0" destOrd="0" parTransId="{0A457B05-4E0B-47F0-A29D-DD5EFF9D3888}" sibTransId="{4C49D809-FCE5-4B7C-AFDA-75C0DEFEE701}"/>
    <dgm:cxn modelId="{52515749-34D9-43EF-8DAC-EC05CA9FAD80}" type="presOf" srcId="{6472433D-7F0A-46CE-BFE9-99F37CBDC6DD}" destId="{FDE3B7DC-CC58-421A-82BF-6FD626E48B35}" srcOrd="0" destOrd="0" presId="urn:microsoft.com/office/officeart/2005/8/layout/hierarchy3"/>
    <dgm:cxn modelId="{F6B35B63-8065-4F30-9284-85ABDE46F1E9}" type="presParOf" srcId="{2EAFEFD9-B407-482C-8FF4-2E71B05C70B9}" destId="{C6610178-3545-4A77-9483-CF593C74FD8E}" srcOrd="0" destOrd="0" presId="urn:microsoft.com/office/officeart/2005/8/layout/hierarchy3"/>
    <dgm:cxn modelId="{8DC552BA-06C1-4866-AB42-7D24E19D6717}" type="presParOf" srcId="{C6610178-3545-4A77-9483-CF593C74FD8E}" destId="{7AFFBA90-B0DC-492B-A870-D003A87827BB}" srcOrd="0" destOrd="0" presId="urn:microsoft.com/office/officeart/2005/8/layout/hierarchy3"/>
    <dgm:cxn modelId="{1D86610B-83B4-44CF-A2F7-6403756FA855}" type="presParOf" srcId="{7AFFBA90-B0DC-492B-A870-D003A87827BB}" destId="{FDE3B7DC-CC58-421A-82BF-6FD626E48B35}" srcOrd="0" destOrd="0" presId="urn:microsoft.com/office/officeart/2005/8/layout/hierarchy3"/>
    <dgm:cxn modelId="{F46F3617-F034-4144-AC7A-C79F8E207E46}" type="presParOf" srcId="{7AFFBA90-B0DC-492B-A870-D003A87827BB}" destId="{1BE95A98-D81B-485D-BEE7-2B9638B3083C}" srcOrd="1" destOrd="0" presId="urn:microsoft.com/office/officeart/2005/8/layout/hierarchy3"/>
    <dgm:cxn modelId="{8E45C74F-F129-413C-B473-D84C59A97CB2}" type="presParOf" srcId="{C6610178-3545-4A77-9483-CF593C74FD8E}" destId="{EBB82DDC-5E0D-4863-81FD-163CE57A019F}" srcOrd="1" destOrd="0" presId="urn:microsoft.com/office/officeart/2005/8/layout/hierarchy3"/>
    <dgm:cxn modelId="{44E66ECC-875B-470F-ADA9-D8DEF09384CC}" type="presParOf" srcId="{2EAFEFD9-B407-482C-8FF4-2E71B05C70B9}" destId="{A40D450D-E4DB-4171-A5D4-1340F02D0718}" srcOrd="1" destOrd="0" presId="urn:microsoft.com/office/officeart/2005/8/layout/hierarchy3"/>
    <dgm:cxn modelId="{09DB71C0-42D1-4CFD-AE0C-2A3EAF9CB299}" type="presParOf" srcId="{A40D450D-E4DB-4171-A5D4-1340F02D0718}" destId="{EBE18DE3-4858-435D-8DA5-5759332002FA}" srcOrd="0" destOrd="0" presId="urn:microsoft.com/office/officeart/2005/8/layout/hierarchy3"/>
    <dgm:cxn modelId="{355E531D-6A06-46BA-955C-80FDDE69802F}" type="presParOf" srcId="{EBE18DE3-4858-435D-8DA5-5759332002FA}" destId="{CB0AFEC2-EBC0-4938-ADFD-CFD8C014EE0D}" srcOrd="0" destOrd="0" presId="urn:microsoft.com/office/officeart/2005/8/layout/hierarchy3"/>
    <dgm:cxn modelId="{5E560E97-84E5-47BF-AABF-627D4085D7DD}" type="presParOf" srcId="{EBE18DE3-4858-435D-8DA5-5759332002FA}" destId="{57A43DE5-914F-4535-9746-E6E774EE5049}" srcOrd="1" destOrd="0" presId="urn:microsoft.com/office/officeart/2005/8/layout/hierarchy3"/>
    <dgm:cxn modelId="{0EB0F18F-BFEE-4886-A91A-BC0D1577F606}" type="presParOf" srcId="{A40D450D-E4DB-4171-A5D4-1340F02D0718}" destId="{22ED7599-5E23-4FC4-AC8B-9856F52F4C9F}" srcOrd="1" destOrd="0" presId="urn:microsoft.com/office/officeart/2005/8/layout/hierarchy3"/>
    <dgm:cxn modelId="{E4958233-B844-4272-B013-C621390524C6}" type="presParOf" srcId="{2EAFEFD9-B407-482C-8FF4-2E71B05C70B9}" destId="{2A129726-83B9-4008-B34E-2AF2B59717D1}" srcOrd="2" destOrd="0" presId="urn:microsoft.com/office/officeart/2005/8/layout/hierarchy3"/>
    <dgm:cxn modelId="{26938792-DF66-4652-B138-EFF6D00C1C76}" type="presParOf" srcId="{2A129726-83B9-4008-B34E-2AF2B59717D1}" destId="{53E78D7A-7449-44C5-A660-6C5C80042EF0}" srcOrd="0" destOrd="0" presId="urn:microsoft.com/office/officeart/2005/8/layout/hierarchy3"/>
    <dgm:cxn modelId="{D335A2A8-766C-4FE3-A995-65F60FBA7BF5}" type="presParOf" srcId="{53E78D7A-7449-44C5-A660-6C5C80042EF0}" destId="{3C0AC131-FADD-4DAB-AEE9-33B2CD98C9B9}" srcOrd="0" destOrd="0" presId="urn:microsoft.com/office/officeart/2005/8/layout/hierarchy3"/>
    <dgm:cxn modelId="{64C733FA-902F-43BC-90F8-68E5BC06E608}" type="presParOf" srcId="{53E78D7A-7449-44C5-A660-6C5C80042EF0}" destId="{FED2C65C-4F18-4E48-8C33-A8F0209AABAE}" srcOrd="1" destOrd="0" presId="urn:microsoft.com/office/officeart/2005/8/layout/hierarchy3"/>
    <dgm:cxn modelId="{3DE9C40F-45C1-4D36-8EDA-8000B6E47228}" type="presParOf" srcId="{2A129726-83B9-4008-B34E-2AF2B59717D1}" destId="{5B69A1D7-C432-4CE6-AB38-E82E4213A8F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98E0D75-1AD2-4FDB-A586-8F1CB91B269F}" type="doc">
      <dgm:prSet loTypeId="urn:microsoft.com/office/officeart/2005/8/layout/chevron2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6E0DDB-49F4-4FF5-B65C-865A0E673AD6}">
      <dgm:prSet phldrT="[Text]"/>
      <dgm:spPr/>
      <dgm:t>
        <a:bodyPr/>
        <a:lstStyle/>
        <a:p>
          <a:r>
            <a:rPr lang="cs-CZ" dirty="0" smtClean="0"/>
            <a:t>ŠKODA</a:t>
          </a:r>
          <a:endParaRPr lang="cs-CZ" dirty="0"/>
        </a:p>
      </dgm:t>
    </dgm:pt>
    <dgm:pt modelId="{28F87729-4418-42D1-ABD2-4A7E40E95A61}" type="parTrans" cxnId="{2FBA63DF-E5EF-454D-AA83-F965CBE70BFC}">
      <dgm:prSet/>
      <dgm:spPr/>
      <dgm:t>
        <a:bodyPr/>
        <a:lstStyle/>
        <a:p>
          <a:endParaRPr lang="cs-CZ"/>
        </a:p>
      </dgm:t>
    </dgm:pt>
    <dgm:pt modelId="{B2BDB4B1-B44D-4FE1-AB4F-922E81055AAD}" type="sibTrans" cxnId="{2FBA63DF-E5EF-454D-AA83-F965CBE70BFC}">
      <dgm:prSet/>
      <dgm:spPr/>
      <dgm:t>
        <a:bodyPr/>
        <a:lstStyle/>
        <a:p>
          <a:endParaRPr lang="cs-CZ"/>
        </a:p>
      </dgm:t>
    </dgm:pt>
    <dgm:pt modelId="{B7691EF3-00F8-4974-9A94-741DD6F038FC}">
      <dgm:prSet phldrT="[Text]"/>
      <dgm:spPr/>
      <dgm:t>
        <a:bodyPr/>
        <a:lstStyle/>
        <a:p>
          <a:endParaRPr lang="cs-CZ" dirty="0"/>
        </a:p>
      </dgm:t>
    </dgm:pt>
    <dgm:pt modelId="{6BE0F6DA-CB29-4064-918A-BA65F3348CB5}" type="parTrans" cxnId="{18C3FDC2-EC23-4BC5-8F8A-846E164D132E}">
      <dgm:prSet/>
      <dgm:spPr/>
      <dgm:t>
        <a:bodyPr/>
        <a:lstStyle/>
        <a:p>
          <a:endParaRPr lang="cs-CZ"/>
        </a:p>
      </dgm:t>
    </dgm:pt>
    <dgm:pt modelId="{7AF1F5D1-0457-4CBB-806B-12F6615B123B}" type="sibTrans" cxnId="{18C3FDC2-EC23-4BC5-8F8A-846E164D132E}">
      <dgm:prSet/>
      <dgm:spPr/>
      <dgm:t>
        <a:bodyPr/>
        <a:lstStyle/>
        <a:p>
          <a:endParaRPr lang="cs-CZ"/>
        </a:p>
      </dgm:t>
    </dgm:pt>
    <dgm:pt modelId="{85D7262D-9899-41D7-BEFD-A99CFBDD42C1}">
      <dgm:prSet phldrT="[Text]"/>
      <dgm:spPr/>
      <dgm:t>
        <a:bodyPr/>
        <a:lstStyle/>
        <a:p>
          <a:r>
            <a:rPr lang="cs-CZ" dirty="0" smtClean="0"/>
            <a:t>Výběr koncernu</a:t>
          </a:r>
          <a:endParaRPr lang="cs-CZ" dirty="0"/>
        </a:p>
      </dgm:t>
    </dgm:pt>
    <dgm:pt modelId="{0D0083F9-635F-4026-ACCC-E9DD85C2DE11}" type="parTrans" cxnId="{1AC091FE-B62A-4E16-92BC-401F82190230}">
      <dgm:prSet/>
      <dgm:spPr/>
      <dgm:t>
        <a:bodyPr/>
        <a:lstStyle/>
        <a:p>
          <a:endParaRPr lang="cs-CZ"/>
        </a:p>
      </dgm:t>
    </dgm:pt>
    <dgm:pt modelId="{23B42D17-1D22-489C-8FC1-CA624D2C0963}" type="sibTrans" cxnId="{1AC091FE-B62A-4E16-92BC-401F82190230}">
      <dgm:prSet/>
      <dgm:spPr/>
      <dgm:t>
        <a:bodyPr/>
        <a:lstStyle/>
        <a:p>
          <a:endParaRPr lang="cs-CZ"/>
        </a:p>
      </dgm:t>
    </dgm:pt>
    <dgm:pt modelId="{E43A5C31-6723-4A0D-80E1-EFD75A9A329B}" type="pres">
      <dgm:prSet presAssocID="{E98E0D75-1AD2-4FDB-A586-8F1CB91B269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631EA5-B0EE-47B3-ABCB-014D01C301EA}" type="pres">
      <dgm:prSet presAssocID="{966E0DDB-49F4-4FF5-B65C-865A0E673AD6}" presName="composite" presStyleCnt="0"/>
      <dgm:spPr/>
    </dgm:pt>
    <dgm:pt modelId="{A289B4BA-10E1-432B-858A-D8F698BC8428}" type="pres">
      <dgm:prSet presAssocID="{966E0DDB-49F4-4FF5-B65C-865A0E673AD6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D783B35-18FC-4793-8859-5A8A898606F7}" type="pres">
      <dgm:prSet presAssocID="{966E0DDB-49F4-4FF5-B65C-865A0E673AD6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D670CA3-8072-441F-AA3F-BC7F0EB97864}" type="presOf" srcId="{B7691EF3-00F8-4974-9A94-741DD6F038FC}" destId="{CD783B35-18FC-4793-8859-5A8A898606F7}" srcOrd="0" destOrd="1" presId="urn:microsoft.com/office/officeart/2005/8/layout/chevron2"/>
    <dgm:cxn modelId="{31D69943-AE18-4F47-A11E-214E33A172C2}" type="presOf" srcId="{85D7262D-9899-41D7-BEFD-A99CFBDD42C1}" destId="{CD783B35-18FC-4793-8859-5A8A898606F7}" srcOrd="0" destOrd="0" presId="urn:microsoft.com/office/officeart/2005/8/layout/chevron2"/>
    <dgm:cxn modelId="{2FBA63DF-E5EF-454D-AA83-F965CBE70BFC}" srcId="{E98E0D75-1AD2-4FDB-A586-8F1CB91B269F}" destId="{966E0DDB-49F4-4FF5-B65C-865A0E673AD6}" srcOrd="0" destOrd="0" parTransId="{28F87729-4418-42D1-ABD2-4A7E40E95A61}" sibTransId="{B2BDB4B1-B44D-4FE1-AB4F-922E81055AAD}"/>
    <dgm:cxn modelId="{18C3FDC2-EC23-4BC5-8F8A-846E164D132E}" srcId="{966E0DDB-49F4-4FF5-B65C-865A0E673AD6}" destId="{B7691EF3-00F8-4974-9A94-741DD6F038FC}" srcOrd="1" destOrd="0" parTransId="{6BE0F6DA-CB29-4064-918A-BA65F3348CB5}" sibTransId="{7AF1F5D1-0457-4CBB-806B-12F6615B123B}"/>
    <dgm:cxn modelId="{48A3F5ED-B5E6-4562-ACE8-34BBF78987E7}" type="presOf" srcId="{966E0DDB-49F4-4FF5-B65C-865A0E673AD6}" destId="{A289B4BA-10E1-432B-858A-D8F698BC8428}" srcOrd="0" destOrd="0" presId="urn:microsoft.com/office/officeart/2005/8/layout/chevron2"/>
    <dgm:cxn modelId="{1AC091FE-B62A-4E16-92BC-401F82190230}" srcId="{966E0DDB-49F4-4FF5-B65C-865A0E673AD6}" destId="{85D7262D-9899-41D7-BEFD-A99CFBDD42C1}" srcOrd="0" destOrd="0" parTransId="{0D0083F9-635F-4026-ACCC-E9DD85C2DE11}" sibTransId="{23B42D17-1D22-489C-8FC1-CA624D2C0963}"/>
    <dgm:cxn modelId="{1FED9A35-E273-4DC9-8E61-CF6C4176A8EB}" type="presOf" srcId="{E98E0D75-1AD2-4FDB-A586-8F1CB91B269F}" destId="{E43A5C31-6723-4A0D-80E1-EFD75A9A329B}" srcOrd="0" destOrd="0" presId="urn:microsoft.com/office/officeart/2005/8/layout/chevron2"/>
    <dgm:cxn modelId="{288C178E-9FE3-4913-9D2D-FD26885F1D9D}" type="presParOf" srcId="{E43A5C31-6723-4A0D-80E1-EFD75A9A329B}" destId="{0A631EA5-B0EE-47B3-ABCB-014D01C301EA}" srcOrd="0" destOrd="0" presId="urn:microsoft.com/office/officeart/2005/8/layout/chevron2"/>
    <dgm:cxn modelId="{788935A2-63A5-4FB7-8BA6-FA88C196FA89}" type="presParOf" srcId="{0A631EA5-B0EE-47B3-ABCB-014D01C301EA}" destId="{A289B4BA-10E1-432B-858A-D8F698BC8428}" srcOrd="0" destOrd="0" presId="urn:microsoft.com/office/officeart/2005/8/layout/chevron2"/>
    <dgm:cxn modelId="{B03F2E7B-8C4F-406A-AEB2-B4D08AAEDF96}" type="presParOf" srcId="{0A631EA5-B0EE-47B3-ABCB-014D01C301EA}" destId="{CD783B35-18FC-4793-8859-5A8A898606F7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C9291C8-C16E-48B6-A793-020A11956A7B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EB2DF3D-1E87-4D6C-B238-D49A39C4F304}">
      <dgm:prSet phldrT="[Text]"/>
      <dgm:spPr/>
      <dgm:t>
        <a:bodyPr/>
        <a:lstStyle/>
        <a:p>
          <a:r>
            <a:rPr lang="cs-CZ" dirty="0" smtClean="0"/>
            <a:t>Zobrazení hlavní nabídky</a:t>
          </a:r>
          <a:endParaRPr lang="cs-CZ" dirty="0"/>
        </a:p>
      </dgm:t>
    </dgm:pt>
    <dgm:pt modelId="{D94DF3F5-FEBA-4C3C-A673-DF8A1C393EDE}" type="parTrans" cxnId="{32E6790B-CBD3-40F5-91FA-4D625A992E2D}">
      <dgm:prSet/>
      <dgm:spPr/>
      <dgm:t>
        <a:bodyPr/>
        <a:lstStyle/>
        <a:p>
          <a:endParaRPr lang="cs-CZ"/>
        </a:p>
      </dgm:t>
    </dgm:pt>
    <dgm:pt modelId="{4C4C4BE1-D0EF-41C9-865B-63816FF467D2}" type="sibTrans" cxnId="{32E6790B-CBD3-40F5-91FA-4D625A992E2D}">
      <dgm:prSet/>
      <dgm:spPr/>
      <dgm:t>
        <a:bodyPr/>
        <a:lstStyle/>
        <a:p>
          <a:endParaRPr lang="cs-CZ"/>
        </a:p>
      </dgm:t>
    </dgm:pt>
    <dgm:pt modelId="{B489772D-2ED7-42D5-8F00-7AE14C65D1EF}" type="pres">
      <dgm:prSet presAssocID="{8C9291C8-C16E-48B6-A793-020A11956A7B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3D0EAA1E-86B1-4703-8B6E-BAB14D0157B7}" type="pres">
      <dgm:prSet presAssocID="{9EB2DF3D-1E87-4D6C-B238-D49A39C4F304}" presName="horFlow" presStyleCnt="0"/>
      <dgm:spPr/>
    </dgm:pt>
    <dgm:pt modelId="{7ED50927-0779-41FE-83AA-61B86C566A50}" type="pres">
      <dgm:prSet presAssocID="{9EB2DF3D-1E87-4D6C-B238-D49A39C4F304}" presName="bigChev" presStyleLbl="node1" presStyleIdx="0" presStyleCnt="1" custScaleX="33877" custScaleY="58514" custLinFactNeighborX="-31875" custLinFactNeighborY="-10703"/>
      <dgm:spPr/>
      <dgm:t>
        <a:bodyPr/>
        <a:lstStyle/>
        <a:p>
          <a:endParaRPr lang="cs-CZ"/>
        </a:p>
      </dgm:t>
    </dgm:pt>
  </dgm:ptLst>
  <dgm:cxnLst>
    <dgm:cxn modelId="{32E6790B-CBD3-40F5-91FA-4D625A992E2D}" srcId="{8C9291C8-C16E-48B6-A793-020A11956A7B}" destId="{9EB2DF3D-1E87-4D6C-B238-D49A39C4F304}" srcOrd="0" destOrd="0" parTransId="{D94DF3F5-FEBA-4C3C-A673-DF8A1C393EDE}" sibTransId="{4C4C4BE1-D0EF-41C9-865B-63816FF467D2}"/>
    <dgm:cxn modelId="{6F5CE36F-56F6-4C5C-ADB6-6E0410741D26}" type="presOf" srcId="{8C9291C8-C16E-48B6-A793-020A11956A7B}" destId="{B489772D-2ED7-42D5-8F00-7AE14C65D1EF}" srcOrd="0" destOrd="0" presId="urn:microsoft.com/office/officeart/2005/8/layout/lProcess3"/>
    <dgm:cxn modelId="{D4501D78-0AC4-4A7A-91A3-1D2DF4BEB0AB}" type="presOf" srcId="{9EB2DF3D-1E87-4D6C-B238-D49A39C4F304}" destId="{7ED50927-0779-41FE-83AA-61B86C566A50}" srcOrd="0" destOrd="0" presId="urn:microsoft.com/office/officeart/2005/8/layout/lProcess3"/>
    <dgm:cxn modelId="{98F4F93E-D925-4385-96E4-A414EAA6D781}" type="presParOf" srcId="{B489772D-2ED7-42D5-8F00-7AE14C65D1EF}" destId="{3D0EAA1E-86B1-4703-8B6E-BAB14D0157B7}" srcOrd="0" destOrd="0" presId="urn:microsoft.com/office/officeart/2005/8/layout/lProcess3"/>
    <dgm:cxn modelId="{0B06663A-B577-4474-A8FA-EAC851E9B530}" type="presParOf" srcId="{3D0EAA1E-86B1-4703-8B6E-BAB14D0157B7}" destId="{7ED50927-0779-41FE-83AA-61B86C566A50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9D7E895-53C7-4EDF-969B-B31113809BC0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8763E4FA-5233-4479-975F-23C5C2DD13C7}">
      <dgm:prSet/>
      <dgm:spPr/>
      <dgm:t>
        <a:bodyPr/>
        <a:lstStyle/>
        <a:p>
          <a:pPr rtl="0"/>
          <a:r>
            <a:rPr lang="cs-CZ" dirty="0" smtClean="0"/>
            <a:t>Doplněk</a:t>
          </a:r>
          <a:endParaRPr lang="cs-CZ" dirty="0"/>
        </a:p>
      </dgm:t>
    </dgm:pt>
    <dgm:pt modelId="{BC63A2FB-F351-4BDA-A8DF-E5EACBD81050}" type="parTrans" cxnId="{EF8429E3-4A93-4A0F-B0D7-33B8ED7DBBA2}">
      <dgm:prSet/>
      <dgm:spPr/>
      <dgm:t>
        <a:bodyPr/>
        <a:lstStyle/>
        <a:p>
          <a:endParaRPr lang="cs-CZ"/>
        </a:p>
      </dgm:t>
    </dgm:pt>
    <dgm:pt modelId="{8FCD1B93-4A24-4CB2-B8E2-AE988142B867}" type="sibTrans" cxnId="{EF8429E3-4A93-4A0F-B0D7-33B8ED7DBBA2}">
      <dgm:prSet/>
      <dgm:spPr/>
      <dgm:t>
        <a:bodyPr/>
        <a:lstStyle/>
        <a:p>
          <a:endParaRPr lang="cs-CZ"/>
        </a:p>
      </dgm:t>
    </dgm:pt>
    <dgm:pt modelId="{69767D5F-1419-45DD-8C23-01C0A2508F9D}">
      <dgm:prSet/>
      <dgm:spPr/>
      <dgm:t>
        <a:bodyPr/>
        <a:lstStyle/>
        <a:p>
          <a:r>
            <a:rPr lang="cs-CZ" dirty="0" smtClean="0"/>
            <a:t>Nezapomene na diagnostickou zástrčku</a:t>
          </a:r>
          <a:endParaRPr lang="cs-CZ" dirty="0"/>
        </a:p>
      </dgm:t>
    </dgm:pt>
    <dgm:pt modelId="{5032AAC4-B23E-4BF8-A8E0-702D1D880AFA}" type="parTrans" cxnId="{0894F9AE-066D-443F-811C-1198F722F528}">
      <dgm:prSet/>
      <dgm:spPr/>
      <dgm:t>
        <a:bodyPr/>
        <a:lstStyle/>
        <a:p>
          <a:endParaRPr lang="cs-CZ"/>
        </a:p>
      </dgm:t>
    </dgm:pt>
    <dgm:pt modelId="{D28BC64A-5D75-48AD-93E1-B3A5D531D3AA}" type="sibTrans" cxnId="{0894F9AE-066D-443F-811C-1198F722F528}">
      <dgm:prSet/>
      <dgm:spPr/>
      <dgm:t>
        <a:bodyPr/>
        <a:lstStyle/>
        <a:p>
          <a:endParaRPr lang="cs-CZ"/>
        </a:p>
      </dgm:t>
    </dgm:pt>
    <dgm:pt modelId="{46D4734F-7D99-4796-AF86-21F91035DAF5}" type="pres">
      <dgm:prSet presAssocID="{F9D7E895-53C7-4EDF-969B-B31113809BC0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EAA58BDD-ABE1-4091-AA9E-10BA2A0C8BC2}" type="pres">
      <dgm:prSet presAssocID="{8763E4FA-5233-4479-975F-23C5C2DD13C7}" presName="composite" presStyleCnt="0"/>
      <dgm:spPr/>
    </dgm:pt>
    <dgm:pt modelId="{CFF5CCBC-5492-4BBB-ACF0-10BCC4A1F24D}" type="pres">
      <dgm:prSet presAssocID="{8763E4FA-5233-4479-975F-23C5C2DD13C7}" presName="parentText" presStyleLbl="alignNode1" presStyleIdx="0" presStyleCnt="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304D45B-64F5-4C98-9B1E-6BA0CACFBB45}" type="pres">
      <dgm:prSet presAssocID="{8763E4FA-5233-4479-975F-23C5C2DD13C7}" presName="descendantText" presStyleLbl="alignAcc1" presStyleIdx="0" presStyleCnt="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154B0F-B7BE-481F-96AC-4528884C5BAD}" type="presOf" srcId="{69767D5F-1419-45DD-8C23-01C0A2508F9D}" destId="{3304D45B-64F5-4C98-9B1E-6BA0CACFBB45}" srcOrd="0" destOrd="0" presId="urn:microsoft.com/office/officeart/2005/8/layout/chevron2"/>
    <dgm:cxn modelId="{0C0C9C7D-48B5-43E6-999B-11BAA97B9FC5}" type="presOf" srcId="{F9D7E895-53C7-4EDF-969B-B31113809BC0}" destId="{46D4734F-7D99-4796-AF86-21F91035DAF5}" srcOrd="0" destOrd="0" presId="urn:microsoft.com/office/officeart/2005/8/layout/chevron2"/>
    <dgm:cxn modelId="{6026EA6A-B608-410C-8742-B07530E8A8A2}" type="presOf" srcId="{8763E4FA-5233-4479-975F-23C5C2DD13C7}" destId="{CFF5CCBC-5492-4BBB-ACF0-10BCC4A1F24D}" srcOrd="0" destOrd="0" presId="urn:microsoft.com/office/officeart/2005/8/layout/chevron2"/>
    <dgm:cxn modelId="{0894F9AE-066D-443F-811C-1198F722F528}" srcId="{8763E4FA-5233-4479-975F-23C5C2DD13C7}" destId="{69767D5F-1419-45DD-8C23-01C0A2508F9D}" srcOrd="0" destOrd="0" parTransId="{5032AAC4-B23E-4BF8-A8E0-702D1D880AFA}" sibTransId="{D28BC64A-5D75-48AD-93E1-B3A5D531D3AA}"/>
    <dgm:cxn modelId="{EF8429E3-4A93-4A0F-B0D7-33B8ED7DBBA2}" srcId="{F9D7E895-53C7-4EDF-969B-B31113809BC0}" destId="{8763E4FA-5233-4479-975F-23C5C2DD13C7}" srcOrd="0" destOrd="0" parTransId="{BC63A2FB-F351-4BDA-A8DF-E5EACBD81050}" sibTransId="{8FCD1B93-4A24-4CB2-B8E2-AE988142B867}"/>
    <dgm:cxn modelId="{761162C3-9880-4315-AA2B-01E9CA71DDE6}" type="presParOf" srcId="{46D4734F-7D99-4796-AF86-21F91035DAF5}" destId="{EAA58BDD-ABE1-4091-AA9E-10BA2A0C8BC2}" srcOrd="0" destOrd="0" presId="urn:microsoft.com/office/officeart/2005/8/layout/chevron2"/>
    <dgm:cxn modelId="{4D550FCE-C4D4-4019-BEAE-33A39234CE83}" type="presParOf" srcId="{EAA58BDD-ABE1-4091-AA9E-10BA2A0C8BC2}" destId="{CFF5CCBC-5492-4BBB-ACF0-10BCC4A1F24D}" srcOrd="0" destOrd="0" presId="urn:microsoft.com/office/officeart/2005/8/layout/chevron2"/>
    <dgm:cxn modelId="{9A9AE05A-4EB4-4B3E-8F97-05D4533EE7E5}" type="presParOf" srcId="{EAA58BDD-ABE1-4091-AA9E-10BA2A0C8BC2}" destId="{3304D45B-64F5-4C98-9B1E-6BA0CACFBB4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17CE9D34-2F79-4954-BAED-29BF749772BF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DB34C61-B840-4A70-B060-41412C29B6B1}">
      <dgm:prSet phldrT="[Text]"/>
      <dgm:spPr/>
      <dgm:t>
        <a:bodyPr/>
        <a:lstStyle/>
        <a:p>
          <a:r>
            <a:rPr lang="cs-CZ" dirty="0" smtClean="0"/>
            <a:t>Pro zobrazení konkrétní jednotky</a:t>
          </a:r>
          <a:endParaRPr lang="cs-CZ" dirty="0"/>
        </a:p>
      </dgm:t>
    </dgm:pt>
    <dgm:pt modelId="{57DAEB61-A50F-4368-85A4-71891C507373}" type="parTrans" cxnId="{4D361D65-7B48-4644-B659-AF20EC63072C}">
      <dgm:prSet/>
      <dgm:spPr/>
      <dgm:t>
        <a:bodyPr/>
        <a:lstStyle/>
        <a:p>
          <a:endParaRPr lang="cs-CZ"/>
        </a:p>
      </dgm:t>
    </dgm:pt>
    <dgm:pt modelId="{4D549493-CC13-46E7-B3D3-4A92DE7E9021}" type="sibTrans" cxnId="{4D361D65-7B48-4644-B659-AF20EC63072C}">
      <dgm:prSet/>
      <dgm:spPr/>
      <dgm:t>
        <a:bodyPr/>
        <a:lstStyle/>
        <a:p>
          <a:endParaRPr lang="cs-CZ"/>
        </a:p>
      </dgm:t>
    </dgm:pt>
    <dgm:pt modelId="{9163D71A-D1BA-4523-8B75-20280A73377E}">
      <dgm:prSet phldrT="[Text]"/>
      <dgm:spPr/>
      <dgm:t>
        <a:bodyPr/>
        <a:lstStyle/>
        <a:p>
          <a:r>
            <a:rPr lang="cs-CZ" dirty="0" smtClean="0"/>
            <a:t>Stiskneme pomocí kurzoru </a:t>
          </a:r>
          <a:endParaRPr lang="cs-CZ" dirty="0"/>
        </a:p>
      </dgm:t>
    </dgm:pt>
    <dgm:pt modelId="{B1AE83E2-D272-4795-A86C-8DBC3B4A2B9E}" type="parTrans" cxnId="{38150044-431F-4E84-BDBC-4725EBC37DE8}">
      <dgm:prSet/>
      <dgm:spPr/>
      <dgm:t>
        <a:bodyPr/>
        <a:lstStyle/>
        <a:p>
          <a:endParaRPr lang="cs-CZ"/>
        </a:p>
      </dgm:t>
    </dgm:pt>
    <dgm:pt modelId="{82D22E5D-52CA-4199-9471-E4876C2E4821}" type="sibTrans" cxnId="{38150044-431F-4E84-BDBC-4725EBC37DE8}">
      <dgm:prSet/>
      <dgm:spPr/>
      <dgm:t>
        <a:bodyPr/>
        <a:lstStyle/>
        <a:p>
          <a:endParaRPr lang="cs-CZ"/>
        </a:p>
      </dgm:t>
    </dgm:pt>
    <dgm:pt modelId="{1440C24D-40D4-43D5-9618-7B5410182D28}" type="pres">
      <dgm:prSet presAssocID="{17CE9D34-2F79-4954-BAED-29BF749772BF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A2140CE-69B2-42E8-98C3-6EB46476CD54}" type="pres">
      <dgm:prSet presAssocID="{0DB34C61-B840-4A70-B060-41412C29B6B1}" presName="horFlow" presStyleCnt="0"/>
      <dgm:spPr/>
    </dgm:pt>
    <dgm:pt modelId="{7D8F4479-9DBE-4401-8928-068EF5209884}" type="pres">
      <dgm:prSet presAssocID="{0DB34C61-B840-4A70-B060-41412C29B6B1}" presName="bigChev" presStyleLbl="node1" presStyleIdx="0" presStyleCnt="1" custScaleX="43644" custScaleY="43828" custLinFactX="-2671" custLinFactNeighborX="-100000" custLinFactNeighborY="-42805"/>
      <dgm:spPr/>
      <dgm:t>
        <a:bodyPr/>
        <a:lstStyle/>
        <a:p>
          <a:endParaRPr lang="cs-CZ"/>
        </a:p>
      </dgm:t>
    </dgm:pt>
    <dgm:pt modelId="{FE76AE4D-644D-4078-AC70-AEA1026D0038}" type="pres">
      <dgm:prSet presAssocID="{B1AE83E2-D272-4795-A86C-8DBC3B4A2B9E}" presName="parTrans" presStyleCnt="0"/>
      <dgm:spPr/>
    </dgm:pt>
    <dgm:pt modelId="{8F520217-E8C1-48F4-BB57-BF9258D3B54C}" type="pres">
      <dgm:prSet presAssocID="{9163D71A-D1BA-4523-8B75-20280A73377E}" presName="node" presStyleLbl="alignAccFollowNode1" presStyleIdx="0" presStyleCnt="1" custScaleX="73962" custScaleY="42192" custLinFactX="-34534" custLinFactNeighborX="-100000" custLinFactNeighborY="1047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277C904-320F-4E66-B948-8C8D131FC1B0}" type="presOf" srcId="{17CE9D34-2F79-4954-BAED-29BF749772BF}" destId="{1440C24D-40D4-43D5-9618-7B5410182D28}" srcOrd="0" destOrd="0" presId="urn:microsoft.com/office/officeart/2005/8/layout/lProcess3"/>
    <dgm:cxn modelId="{6A7A76A0-2937-420D-9CDF-FBB11F8DC348}" type="presOf" srcId="{0DB34C61-B840-4A70-B060-41412C29B6B1}" destId="{7D8F4479-9DBE-4401-8928-068EF5209884}" srcOrd="0" destOrd="0" presId="urn:microsoft.com/office/officeart/2005/8/layout/lProcess3"/>
    <dgm:cxn modelId="{4D361D65-7B48-4644-B659-AF20EC63072C}" srcId="{17CE9D34-2F79-4954-BAED-29BF749772BF}" destId="{0DB34C61-B840-4A70-B060-41412C29B6B1}" srcOrd="0" destOrd="0" parTransId="{57DAEB61-A50F-4368-85A4-71891C507373}" sibTransId="{4D549493-CC13-46E7-B3D3-4A92DE7E9021}"/>
    <dgm:cxn modelId="{65349A6B-2A45-4A59-AC1C-96B915F41741}" type="presOf" srcId="{9163D71A-D1BA-4523-8B75-20280A73377E}" destId="{8F520217-E8C1-48F4-BB57-BF9258D3B54C}" srcOrd="0" destOrd="0" presId="urn:microsoft.com/office/officeart/2005/8/layout/lProcess3"/>
    <dgm:cxn modelId="{38150044-431F-4E84-BDBC-4725EBC37DE8}" srcId="{0DB34C61-B840-4A70-B060-41412C29B6B1}" destId="{9163D71A-D1BA-4523-8B75-20280A73377E}" srcOrd="0" destOrd="0" parTransId="{B1AE83E2-D272-4795-A86C-8DBC3B4A2B9E}" sibTransId="{82D22E5D-52CA-4199-9471-E4876C2E4821}"/>
    <dgm:cxn modelId="{BFE3D5A3-C4F4-4CDE-BD51-70202F437604}" type="presParOf" srcId="{1440C24D-40D4-43D5-9618-7B5410182D28}" destId="{EA2140CE-69B2-42E8-98C3-6EB46476CD54}" srcOrd="0" destOrd="0" presId="urn:microsoft.com/office/officeart/2005/8/layout/lProcess3"/>
    <dgm:cxn modelId="{7020AC1D-4EDE-46B1-9189-267326112D9D}" type="presParOf" srcId="{EA2140CE-69B2-42E8-98C3-6EB46476CD54}" destId="{7D8F4479-9DBE-4401-8928-068EF5209884}" srcOrd="0" destOrd="0" presId="urn:microsoft.com/office/officeart/2005/8/layout/lProcess3"/>
    <dgm:cxn modelId="{6742ABF4-DD57-4B3D-8538-4A466E1426D2}" type="presParOf" srcId="{EA2140CE-69B2-42E8-98C3-6EB46476CD54}" destId="{FE76AE4D-644D-4078-AC70-AEA1026D0038}" srcOrd="1" destOrd="0" presId="urn:microsoft.com/office/officeart/2005/8/layout/lProcess3"/>
    <dgm:cxn modelId="{5EF12274-3A6E-40A5-8638-75EB42E879E0}" type="presParOf" srcId="{EA2140CE-69B2-42E8-98C3-6EB46476CD54}" destId="{8F520217-E8C1-48F4-BB57-BF9258D3B54C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530D92-C41E-4FC1-BC06-8C347BCFB7E9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54913A4-4C35-436A-A5AB-8C2AA2F2483A}">
      <dgm:prSet phldrT="[Text]" custT="1"/>
      <dgm:spPr/>
      <dgm:t>
        <a:bodyPr/>
        <a:lstStyle/>
        <a:p>
          <a:pPr>
            <a:lnSpc>
              <a:spcPct val="150000"/>
            </a:lnSpc>
          </a:pPr>
          <a:r>
            <a:rPr lang="cs-CZ" sz="4000" dirty="0" smtClean="0"/>
            <a:t>Pro práci</a:t>
          </a:r>
          <a:br>
            <a:rPr lang="cs-CZ" sz="4000" dirty="0" smtClean="0"/>
          </a:br>
          <a:r>
            <a:rPr lang="cs-CZ" sz="4000" dirty="0" smtClean="0"/>
            <a:t> s ŘJ</a:t>
          </a:r>
          <a:endParaRPr lang="cs-CZ" sz="4000" dirty="0"/>
        </a:p>
      </dgm:t>
    </dgm:pt>
    <dgm:pt modelId="{97610E14-EB99-42D0-B56C-3ACE95C1EAE9}" type="parTrans" cxnId="{8B376969-E019-4BB2-A1EE-687192679366}">
      <dgm:prSet/>
      <dgm:spPr/>
      <dgm:t>
        <a:bodyPr/>
        <a:lstStyle/>
        <a:p>
          <a:endParaRPr lang="cs-CZ"/>
        </a:p>
      </dgm:t>
    </dgm:pt>
    <dgm:pt modelId="{0D79533E-79DF-4920-B947-60B29AFDEECD}" type="sibTrans" cxnId="{8B376969-E019-4BB2-A1EE-687192679366}">
      <dgm:prSet/>
      <dgm:spPr/>
      <dgm:t>
        <a:bodyPr/>
        <a:lstStyle/>
        <a:p>
          <a:endParaRPr lang="cs-CZ"/>
        </a:p>
      </dgm:t>
    </dgm:pt>
    <dgm:pt modelId="{73FB95AC-9A12-41DA-9091-64ABB6361400}">
      <dgm:prSet phldrT="[Text]"/>
      <dgm:spPr/>
      <dgm:t>
        <a:bodyPr/>
        <a:lstStyle/>
        <a:p>
          <a:r>
            <a:rPr lang="cs-CZ" dirty="0" smtClean="0"/>
            <a:t>Zvolíme adresu 03</a:t>
          </a:r>
          <a:endParaRPr lang="cs-CZ" dirty="0"/>
        </a:p>
      </dgm:t>
    </dgm:pt>
    <dgm:pt modelId="{2DE033FC-7B1B-4DE2-B7B7-F4BA3574D71B}" type="parTrans" cxnId="{88C83420-71FD-4722-98EB-DCA5D71FCB10}">
      <dgm:prSet/>
      <dgm:spPr/>
      <dgm:t>
        <a:bodyPr/>
        <a:lstStyle/>
        <a:p>
          <a:endParaRPr lang="cs-CZ"/>
        </a:p>
      </dgm:t>
    </dgm:pt>
    <dgm:pt modelId="{60ED298C-402E-4A32-97DD-DFC1D284017D}" type="sibTrans" cxnId="{88C83420-71FD-4722-98EB-DCA5D71FCB10}">
      <dgm:prSet/>
      <dgm:spPr/>
      <dgm:t>
        <a:bodyPr/>
        <a:lstStyle/>
        <a:p>
          <a:endParaRPr lang="cs-CZ"/>
        </a:p>
      </dgm:t>
    </dgm:pt>
    <dgm:pt modelId="{9A88FC5D-D68F-4E71-90E3-82396D65AC67}" type="pres">
      <dgm:prSet presAssocID="{D0530D92-C41E-4FC1-BC06-8C347BCFB7E9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0EC2625A-129C-4FAA-92AD-1EFD9D707190}" type="pres">
      <dgm:prSet presAssocID="{654913A4-4C35-436A-A5AB-8C2AA2F2483A}" presName="horFlow" presStyleCnt="0"/>
      <dgm:spPr/>
    </dgm:pt>
    <dgm:pt modelId="{21BB9698-CE43-4433-8647-2719AA6B8BA0}" type="pres">
      <dgm:prSet presAssocID="{654913A4-4C35-436A-A5AB-8C2AA2F2483A}" presName="bigChev" presStyleLbl="node1" presStyleIdx="0" presStyleCnt="1" custLinFactNeighborX="-8092" custLinFactNeighborY="-55330"/>
      <dgm:spPr/>
      <dgm:t>
        <a:bodyPr/>
        <a:lstStyle/>
        <a:p>
          <a:endParaRPr lang="cs-CZ"/>
        </a:p>
      </dgm:t>
    </dgm:pt>
    <dgm:pt modelId="{C0B77922-2E29-4A4E-9DCF-D673F29CEC66}" type="pres">
      <dgm:prSet presAssocID="{2DE033FC-7B1B-4DE2-B7B7-F4BA3574D71B}" presName="parTrans" presStyleCnt="0"/>
      <dgm:spPr/>
    </dgm:pt>
    <dgm:pt modelId="{63870D92-84B3-4146-80E6-FE3B0F4A5840}" type="pres">
      <dgm:prSet presAssocID="{73FB95AC-9A12-41DA-9091-64ABB6361400}" presName="node" presStyleLbl="alignAccFollowNode1" presStyleIdx="0" presStyleCnt="1" custLinFactX="-89213" custLinFactNeighborX="-100000" custLinFactNeighborY="4867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E26EE9F-1CDB-4B4F-BD3A-10C3CC7005D8}" type="presOf" srcId="{654913A4-4C35-436A-A5AB-8C2AA2F2483A}" destId="{21BB9698-CE43-4433-8647-2719AA6B8BA0}" srcOrd="0" destOrd="0" presId="urn:microsoft.com/office/officeart/2005/8/layout/lProcess3"/>
    <dgm:cxn modelId="{8B376969-E019-4BB2-A1EE-687192679366}" srcId="{D0530D92-C41E-4FC1-BC06-8C347BCFB7E9}" destId="{654913A4-4C35-436A-A5AB-8C2AA2F2483A}" srcOrd="0" destOrd="0" parTransId="{97610E14-EB99-42D0-B56C-3ACE95C1EAE9}" sibTransId="{0D79533E-79DF-4920-B947-60B29AFDEECD}"/>
    <dgm:cxn modelId="{B6441BF4-B151-4946-ACE3-47941682760E}" type="presOf" srcId="{73FB95AC-9A12-41DA-9091-64ABB6361400}" destId="{63870D92-84B3-4146-80E6-FE3B0F4A5840}" srcOrd="0" destOrd="0" presId="urn:microsoft.com/office/officeart/2005/8/layout/lProcess3"/>
    <dgm:cxn modelId="{40690100-DD1A-42C1-9D91-2ED215E60A97}" type="presOf" srcId="{D0530D92-C41E-4FC1-BC06-8C347BCFB7E9}" destId="{9A88FC5D-D68F-4E71-90E3-82396D65AC67}" srcOrd="0" destOrd="0" presId="urn:microsoft.com/office/officeart/2005/8/layout/lProcess3"/>
    <dgm:cxn modelId="{88C83420-71FD-4722-98EB-DCA5D71FCB10}" srcId="{654913A4-4C35-436A-A5AB-8C2AA2F2483A}" destId="{73FB95AC-9A12-41DA-9091-64ABB6361400}" srcOrd="0" destOrd="0" parTransId="{2DE033FC-7B1B-4DE2-B7B7-F4BA3574D71B}" sibTransId="{60ED298C-402E-4A32-97DD-DFC1D284017D}"/>
    <dgm:cxn modelId="{FEBE53DF-CFFF-4E93-BC80-97CA6C846BA9}" type="presParOf" srcId="{9A88FC5D-D68F-4E71-90E3-82396D65AC67}" destId="{0EC2625A-129C-4FAA-92AD-1EFD9D707190}" srcOrd="0" destOrd="0" presId="urn:microsoft.com/office/officeart/2005/8/layout/lProcess3"/>
    <dgm:cxn modelId="{59B82FAA-3061-4CB2-AE61-5664EAC99680}" type="presParOf" srcId="{0EC2625A-129C-4FAA-92AD-1EFD9D707190}" destId="{21BB9698-CE43-4433-8647-2719AA6B8BA0}" srcOrd="0" destOrd="0" presId="urn:microsoft.com/office/officeart/2005/8/layout/lProcess3"/>
    <dgm:cxn modelId="{93E5909F-C006-4F3A-8F25-639FE7DEAF06}" type="presParOf" srcId="{0EC2625A-129C-4FAA-92AD-1EFD9D707190}" destId="{C0B77922-2E29-4A4E-9DCF-D673F29CEC66}" srcOrd="1" destOrd="0" presId="urn:microsoft.com/office/officeart/2005/8/layout/lProcess3"/>
    <dgm:cxn modelId="{9353E65A-16A6-41EA-9B2D-DBD7623AC248}" type="presParOf" srcId="{0EC2625A-129C-4FAA-92AD-1EFD9D707190}" destId="{63870D92-84B3-4146-80E6-FE3B0F4A5840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73E6F629-73A2-4319-A2B8-B38F94F57CF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FAEBA00-7D86-4341-9726-2C5396EF8D50}">
      <dgm:prSet phldrT="[Text]"/>
      <dgm:spPr/>
      <dgm:t>
        <a:bodyPr/>
        <a:lstStyle/>
        <a:p>
          <a:r>
            <a:rPr lang="cs-CZ" dirty="0" smtClean="0"/>
            <a:t>Pokud je ŘJ ve vozidle</a:t>
          </a:r>
          <a:endParaRPr lang="cs-CZ" dirty="0"/>
        </a:p>
      </dgm:t>
    </dgm:pt>
    <dgm:pt modelId="{9F317F0C-D731-42D9-BE8D-1E9317E14BEB}" type="parTrans" cxnId="{9AEC1035-66A0-40FC-9ED0-10D07F73A7E4}">
      <dgm:prSet/>
      <dgm:spPr/>
      <dgm:t>
        <a:bodyPr/>
        <a:lstStyle/>
        <a:p>
          <a:endParaRPr lang="cs-CZ"/>
        </a:p>
      </dgm:t>
    </dgm:pt>
    <dgm:pt modelId="{15471589-6979-4574-9F78-15041902D128}" type="sibTrans" cxnId="{9AEC1035-66A0-40FC-9ED0-10D07F73A7E4}">
      <dgm:prSet/>
      <dgm:spPr/>
      <dgm:t>
        <a:bodyPr/>
        <a:lstStyle/>
        <a:p>
          <a:endParaRPr lang="cs-CZ"/>
        </a:p>
      </dgm:t>
    </dgm:pt>
    <dgm:pt modelId="{DD2D6965-B2A5-4856-88B0-342B0926C0D0}">
      <dgm:prSet phldrT="[Text]" custT="1"/>
      <dgm:spPr/>
      <dgm:t>
        <a:bodyPr/>
        <a:lstStyle/>
        <a:p>
          <a:pPr marL="0" indent="0" algn="l" rtl="0" eaLnBrk="1" latinLnBrk="0" hangingPunct="1">
            <a:spcBef>
              <a:spcPct val="20000"/>
            </a:spcBef>
            <a:buClrTx/>
            <a:buSzPct val="85000"/>
            <a:buFont typeface="Wingdings 2"/>
            <a:buNone/>
          </a:pPr>
          <a:r>
            <a:rPr kumimoji="0" lang="cs-CZ" sz="2800" b="0" kern="1200" dirty="0" smtClean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Dojde k jejímu načtení</a:t>
          </a:r>
          <a:endParaRPr kumimoji="0" lang="cs-CZ" sz="2800" b="0" kern="1200" dirty="0">
            <a:solidFill>
              <a:schemeClr val="tx1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D7900F49-C359-4A98-8C80-FD9EEF9D75C9}" type="parTrans" cxnId="{000342E4-8B61-4B1C-B040-B8A1A2C57958}">
      <dgm:prSet/>
      <dgm:spPr/>
      <dgm:t>
        <a:bodyPr/>
        <a:lstStyle/>
        <a:p>
          <a:endParaRPr lang="cs-CZ"/>
        </a:p>
      </dgm:t>
    </dgm:pt>
    <dgm:pt modelId="{04F75203-381A-4533-909D-4207452ABAAC}" type="sibTrans" cxnId="{000342E4-8B61-4B1C-B040-B8A1A2C57958}">
      <dgm:prSet/>
      <dgm:spPr/>
      <dgm:t>
        <a:bodyPr/>
        <a:lstStyle/>
        <a:p>
          <a:endParaRPr lang="cs-CZ"/>
        </a:p>
      </dgm:t>
    </dgm:pt>
    <dgm:pt modelId="{8F00AC90-ACE3-4FF8-899F-6D14BC6D0723}" type="pres">
      <dgm:prSet presAssocID="{73E6F629-73A2-4319-A2B8-B38F94F57CF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0134827-C544-426A-BECA-A8F7D8A4CB7F}" type="pres">
      <dgm:prSet presAssocID="{3FAEBA00-7D86-4341-9726-2C5396EF8D50}" presName="parentText" presStyleLbl="node1" presStyleIdx="0" presStyleCnt="1" custScaleX="25377" custScaleY="41530" custLinFactY="-7232" custLinFactNeighborX="13690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F473CF1-242D-4735-BD23-085729CFF13E}" type="pres">
      <dgm:prSet presAssocID="{3FAEBA00-7D86-4341-9726-2C5396EF8D50}" presName="childText" presStyleLbl="revTx" presStyleIdx="0" presStyleCnt="1" custScaleX="81839" custScaleY="76714" custLinFactNeighborX="-9081" custLinFactNeighborY="-413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00342E4-8B61-4B1C-B040-B8A1A2C57958}" srcId="{3FAEBA00-7D86-4341-9726-2C5396EF8D50}" destId="{DD2D6965-B2A5-4856-88B0-342B0926C0D0}" srcOrd="0" destOrd="0" parTransId="{D7900F49-C359-4A98-8C80-FD9EEF9D75C9}" sibTransId="{04F75203-381A-4533-909D-4207452ABAAC}"/>
    <dgm:cxn modelId="{9AEC1035-66A0-40FC-9ED0-10D07F73A7E4}" srcId="{73E6F629-73A2-4319-A2B8-B38F94F57CFF}" destId="{3FAEBA00-7D86-4341-9726-2C5396EF8D50}" srcOrd="0" destOrd="0" parTransId="{9F317F0C-D731-42D9-BE8D-1E9317E14BEB}" sibTransId="{15471589-6979-4574-9F78-15041902D128}"/>
    <dgm:cxn modelId="{3CCA957C-5C92-4B85-B460-287EE4556646}" type="presOf" srcId="{3FAEBA00-7D86-4341-9726-2C5396EF8D50}" destId="{50134827-C544-426A-BECA-A8F7D8A4CB7F}" srcOrd="0" destOrd="0" presId="urn:microsoft.com/office/officeart/2005/8/layout/vList2"/>
    <dgm:cxn modelId="{90101FB4-4AC7-406A-811B-CBBFFD5E0023}" type="presOf" srcId="{73E6F629-73A2-4319-A2B8-B38F94F57CFF}" destId="{8F00AC90-ACE3-4FF8-899F-6D14BC6D0723}" srcOrd="0" destOrd="0" presId="urn:microsoft.com/office/officeart/2005/8/layout/vList2"/>
    <dgm:cxn modelId="{F2CBF914-7C29-4915-9495-D32FB0140FE1}" type="presOf" srcId="{DD2D6965-B2A5-4856-88B0-342B0926C0D0}" destId="{9F473CF1-242D-4735-BD23-085729CFF13E}" srcOrd="0" destOrd="0" presId="urn:microsoft.com/office/officeart/2005/8/layout/vList2"/>
    <dgm:cxn modelId="{F3F3D7DF-4E2B-4D68-A996-02B90E7A7283}" type="presParOf" srcId="{8F00AC90-ACE3-4FF8-899F-6D14BC6D0723}" destId="{50134827-C544-426A-BECA-A8F7D8A4CB7F}" srcOrd="0" destOrd="0" presId="urn:microsoft.com/office/officeart/2005/8/layout/vList2"/>
    <dgm:cxn modelId="{99B5DE12-BAF8-41EF-9D8C-75AE38249373}" type="presParOf" srcId="{8F00AC90-ACE3-4FF8-899F-6D14BC6D0723}" destId="{9F473CF1-242D-4735-BD23-085729CFF13E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3D3DFC-3FD7-4918-B11F-6215B5230D7B}">
      <dsp:nvSpPr>
        <dsp:cNvPr id="0" name=""/>
        <dsp:cNvSpPr/>
      </dsp:nvSpPr>
      <dsp:spPr>
        <a:xfrm>
          <a:off x="1623219" y="0"/>
          <a:ext cx="4572000" cy="4572000"/>
        </a:xfrm>
        <a:prstGeom prst="triangl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768A1B-C4C4-478C-911E-21C7B51E056C}">
      <dsp:nvSpPr>
        <dsp:cNvPr id="0" name=""/>
        <dsp:cNvSpPr/>
      </dsp:nvSpPr>
      <dsp:spPr>
        <a:xfrm>
          <a:off x="3909219" y="457646"/>
          <a:ext cx="2971800" cy="16252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Vytvořit přehledný návod pro seriovou  diagnostiku .</a:t>
          </a:r>
          <a:endParaRPr lang="cs-CZ" sz="2400" kern="1200"/>
        </a:p>
      </dsp:txBody>
      <dsp:txXfrm>
        <a:off x="3988555" y="536982"/>
        <a:ext cx="2813128" cy="1466531"/>
      </dsp:txXfrm>
    </dsp:sp>
    <dsp:sp modelId="{7537B7AC-C5D0-4B76-80C3-844118B452F3}">
      <dsp:nvSpPr>
        <dsp:cNvPr id="0" name=""/>
        <dsp:cNvSpPr/>
      </dsp:nvSpPr>
      <dsp:spPr>
        <a:xfrm>
          <a:off x="3909219" y="2286000"/>
          <a:ext cx="2971800" cy="1625203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ctr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smtClean="0"/>
            <a:t>Postup bude doplněn graficky s popisky</a:t>
          </a:r>
          <a:endParaRPr lang="cs-CZ" sz="2400" kern="1200"/>
        </a:p>
      </dsp:txBody>
      <dsp:txXfrm>
        <a:off x="3988555" y="2365336"/>
        <a:ext cx="2813128" cy="14665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E3B7DC-CC58-421A-82BF-6FD626E48B35}">
      <dsp:nvSpPr>
        <dsp:cNvPr id="0" name=""/>
        <dsp:cNvSpPr/>
      </dsp:nvSpPr>
      <dsp:spPr>
        <a:xfrm>
          <a:off x="0" y="0"/>
          <a:ext cx="2018145" cy="1009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Vybere si vhodnou diagnostiku</a:t>
          </a:r>
          <a:endParaRPr lang="cs-CZ" sz="2200" kern="1200" dirty="0"/>
        </a:p>
      </dsp:txBody>
      <dsp:txXfrm>
        <a:off x="29555" y="29555"/>
        <a:ext cx="1959035" cy="949962"/>
      </dsp:txXfrm>
    </dsp:sp>
    <dsp:sp modelId="{CB0AFEC2-EBC0-4938-ADFD-CFD8C014EE0D}">
      <dsp:nvSpPr>
        <dsp:cNvPr id="0" name=""/>
        <dsp:cNvSpPr/>
      </dsp:nvSpPr>
      <dsp:spPr>
        <a:xfrm>
          <a:off x="0" y="2246995"/>
          <a:ext cx="2018145" cy="1009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Diagnostika je umístěna v běžném PC</a:t>
          </a:r>
          <a:endParaRPr lang="cs-CZ" sz="2200" kern="1200" dirty="0"/>
        </a:p>
      </dsp:txBody>
      <dsp:txXfrm>
        <a:off x="29555" y="2276550"/>
        <a:ext cx="1959035" cy="949962"/>
      </dsp:txXfrm>
    </dsp:sp>
    <dsp:sp modelId="{3C0AC131-FADD-4DAB-AEE9-33B2CD98C9B9}">
      <dsp:nvSpPr>
        <dsp:cNvPr id="0" name=""/>
        <dsp:cNvSpPr/>
      </dsp:nvSpPr>
      <dsp:spPr>
        <a:xfrm>
          <a:off x="5046225" y="1201334"/>
          <a:ext cx="2018145" cy="1009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1910" tIns="27940" rIns="41910" bIns="27940" numCol="1" spcCol="1270" anchor="ctr" anchorCtr="0">
          <a:noAutofit/>
        </a:bodyPr>
        <a:lstStyle/>
        <a:p>
          <a:pPr lvl="0" algn="ctr" defTabSz="9779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200" kern="1200" dirty="0"/>
        </a:p>
      </dsp:txBody>
      <dsp:txXfrm>
        <a:off x="5075780" y="1230889"/>
        <a:ext cx="1959035" cy="94996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89B4BA-10E1-432B-858A-D8F698BC8428}">
      <dsp:nvSpPr>
        <dsp:cNvPr id="0" name=""/>
        <dsp:cNvSpPr/>
      </dsp:nvSpPr>
      <dsp:spPr>
        <a:xfrm rot="5400000">
          <a:off x="-732670" y="732670"/>
          <a:ext cx="2617515" cy="115217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5875" tIns="15875" rIns="15875" bIns="15875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500" kern="1200" dirty="0" smtClean="0"/>
            <a:t>ŠKODA</a:t>
          </a:r>
          <a:endParaRPr lang="cs-CZ" sz="2500" kern="1200" dirty="0"/>
        </a:p>
      </dsp:txBody>
      <dsp:txXfrm rot="-5400000">
        <a:off x="0" y="576087"/>
        <a:ext cx="1152174" cy="1465341"/>
      </dsp:txXfrm>
    </dsp:sp>
    <dsp:sp modelId="{CD783B35-18FC-4793-8859-5A8A898606F7}">
      <dsp:nvSpPr>
        <dsp:cNvPr id="0" name=""/>
        <dsp:cNvSpPr/>
      </dsp:nvSpPr>
      <dsp:spPr>
        <a:xfrm rot="5400000">
          <a:off x="995590" y="156583"/>
          <a:ext cx="2041427" cy="1728261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3576" tIns="14605" rIns="14605" bIns="14605" numCol="1" spcCol="1270" anchor="ctr" anchorCtr="0">
          <a:noAutofit/>
        </a:bodyPr>
        <a:lstStyle/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/>
            <a:t>Výběr koncernu</a:t>
          </a:r>
          <a:endParaRPr lang="cs-CZ" sz="2300" kern="1200" dirty="0"/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2300" kern="1200" dirty="0"/>
        </a:p>
      </dsp:txBody>
      <dsp:txXfrm rot="-5400000">
        <a:off x="1152173" y="84368"/>
        <a:ext cx="1643894" cy="1872693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D50927-0779-41FE-83AA-61B86C566A50}">
      <dsp:nvSpPr>
        <dsp:cNvPr id="0" name=""/>
        <dsp:cNvSpPr/>
      </dsp:nvSpPr>
      <dsp:spPr>
        <a:xfrm>
          <a:off x="100902" y="926682"/>
          <a:ext cx="2880980" cy="1990467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9525" rIns="0" bIns="9525" numCol="1" spcCol="1270" anchor="ctr" anchorCtr="0">
          <a:noAutofit/>
        </a:bodyPr>
        <a:lstStyle/>
        <a:p>
          <a:pPr lvl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500" kern="1200" dirty="0" smtClean="0"/>
            <a:t>Zobrazení hlavní nabídky</a:t>
          </a:r>
          <a:endParaRPr lang="cs-CZ" sz="1500" kern="1200" dirty="0"/>
        </a:p>
      </dsp:txBody>
      <dsp:txXfrm>
        <a:off x="1096136" y="926682"/>
        <a:ext cx="890513" cy="1990467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F5CCBC-5492-4BBB-ACF0-10BCC4A1F24D}">
      <dsp:nvSpPr>
        <dsp:cNvPr id="0" name=""/>
        <dsp:cNvSpPr/>
      </dsp:nvSpPr>
      <dsp:spPr>
        <a:xfrm rot="5400000">
          <a:off x="-171449" y="171449"/>
          <a:ext cx="1143000" cy="80010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lvl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Doplněk</a:t>
          </a:r>
          <a:endParaRPr lang="cs-CZ" sz="1600" kern="1200" dirty="0"/>
        </a:p>
      </dsp:txBody>
      <dsp:txXfrm rot="-5400000">
        <a:off x="1" y="400049"/>
        <a:ext cx="800100" cy="342900"/>
      </dsp:txXfrm>
    </dsp:sp>
    <dsp:sp modelId="{3304D45B-64F5-4C98-9B1E-6BA0CACFBB45}">
      <dsp:nvSpPr>
        <dsp:cNvPr id="0" name=""/>
        <dsp:cNvSpPr/>
      </dsp:nvSpPr>
      <dsp:spPr>
        <a:xfrm rot="5400000">
          <a:off x="3540947" y="-2740847"/>
          <a:ext cx="742950" cy="6224644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7800" tIns="15875" rIns="15875" bIns="15875" numCol="1" spcCol="1270" anchor="ctr" anchorCtr="0">
          <a:noAutofit/>
        </a:bodyPr>
        <a:lstStyle/>
        <a:p>
          <a:pPr marL="228600" lvl="1" indent="-228600" algn="l" defTabSz="11112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500" kern="1200" dirty="0" smtClean="0"/>
            <a:t>Nezapomene na diagnostickou zástrčku</a:t>
          </a:r>
          <a:endParaRPr lang="cs-CZ" sz="2500" kern="1200" dirty="0"/>
        </a:p>
      </dsp:txBody>
      <dsp:txXfrm rot="-5400000">
        <a:off x="800100" y="36268"/>
        <a:ext cx="6188376" cy="67041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8F4479-9DBE-4401-8928-068EF5209884}">
      <dsp:nvSpPr>
        <dsp:cNvPr id="0" name=""/>
        <dsp:cNvSpPr/>
      </dsp:nvSpPr>
      <dsp:spPr>
        <a:xfrm>
          <a:off x="0" y="3"/>
          <a:ext cx="2957892" cy="118814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13970" rIns="0" bIns="1397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Pro zobrazení konkrétní jednotky</a:t>
          </a:r>
          <a:endParaRPr lang="cs-CZ" sz="2200" kern="1200" dirty="0"/>
        </a:p>
      </dsp:txBody>
      <dsp:txXfrm>
        <a:off x="594072" y="3"/>
        <a:ext cx="1769748" cy="1188144"/>
      </dsp:txXfrm>
    </dsp:sp>
    <dsp:sp modelId="{8F520217-E8C1-48F4-BB57-BF9258D3B54C}">
      <dsp:nvSpPr>
        <dsp:cNvPr id="0" name=""/>
        <dsp:cNvSpPr/>
      </dsp:nvSpPr>
      <dsp:spPr>
        <a:xfrm>
          <a:off x="0" y="1515463"/>
          <a:ext cx="4160490" cy="949349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21590" rIns="0" bIns="2159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400" kern="1200" dirty="0" smtClean="0"/>
            <a:t>Stiskneme pomocí kurzoru </a:t>
          </a:r>
          <a:endParaRPr lang="cs-CZ" sz="3400" kern="1200" dirty="0"/>
        </a:p>
      </dsp:txBody>
      <dsp:txXfrm>
        <a:off x="474675" y="1515463"/>
        <a:ext cx="3211141" cy="9493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1BB9698-CE43-4433-8647-2719AA6B8BA0}">
      <dsp:nvSpPr>
        <dsp:cNvPr id="0" name=""/>
        <dsp:cNvSpPr/>
      </dsp:nvSpPr>
      <dsp:spPr>
        <a:xfrm>
          <a:off x="0" y="179584"/>
          <a:ext cx="4999561" cy="1999824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0800" tIns="25400" rIns="0" bIns="25400" numCol="1" spcCol="1270" anchor="ctr" anchorCtr="0">
          <a:noAutofit/>
        </a:bodyPr>
        <a:lstStyle/>
        <a:p>
          <a:pPr lvl="0" algn="ctr" defTabSz="1778000">
            <a:lnSpc>
              <a:spcPct val="15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Pro práci</a:t>
          </a:r>
          <a:br>
            <a:rPr lang="cs-CZ" sz="4000" kern="1200" dirty="0" smtClean="0"/>
          </a:br>
          <a:r>
            <a:rPr lang="cs-CZ" sz="4000" kern="1200" dirty="0" smtClean="0"/>
            <a:t> s ŘJ</a:t>
          </a:r>
          <a:endParaRPr lang="cs-CZ" sz="4000" kern="1200" dirty="0"/>
        </a:p>
      </dsp:txBody>
      <dsp:txXfrm>
        <a:off x="999912" y="179584"/>
        <a:ext cx="2999737" cy="1999824"/>
      </dsp:txXfrm>
    </dsp:sp>
    <dsp:sp modelId="{63870D92-84B3-4146-80E6-FE3B0F4A5840}">
      <dsp:nvSpPr>
        <dsp:cNvPr id="0" name=""/>
        <dsp:cNvSpPr/>
      </dsp:nvSpPr>
      <dsp:spPr>
        <a:xfrm>
          <a:off x="152" y="2264073"/>
          <a:ext cx="4149636" cy="1659854"/>
        </a:xfrm>
        <a:prstGeom prst="chevron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4610" tIns="27305" rIns="0" bIns="27305" numCol="1" spcCol="1270" anchor="ctr" anchorCtr="0">
          <a:noAutofit/>
        </a:bodyPr>
        <a:lstStyle/>
        <a:p>
          <a:pPr lvl="0" algn="ctr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300" kern="1200" dirty="0" smtClean="0"/>
            <a:t>Zvolíme adresu 03</a:t>
          </a:r>
          <a:endParaRPr lang="cs-CZ" sz="4300" kern="1200" dirty="0"/>
        </a:p>
      </dsp:txBody>
      <dsp:txXfrm>
        <a:off x="830079" y="2264073"/>
        <a:ext cx="2489782" cy="16598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134827-C544-426A-BECA-A8F7D8A4CB7F}">
      <dsp:nvSpPr>
        <dsp:cNvPr id="0" name=""/>
        <dsp:cNvSpPr/>
      </dsp:nvSpPr>
      <dsp:spPr>
        <a:xfrm>
          <a:off x="3640099" y="180722"/>
          <a:ext cx="1811217" cy="99512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lvl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200" kern="1200" dirty="0" smtClean="0"/>
            <a:t>Pokud je ŘJ ve vozidle</a:t>
          </a:r>
          <a:endParaRPr lang="cs-CZ" sz="2200" kern="1200" dirty="0"/>
        </a:p>
      </dsp:txBody>
      <dsp:txXfrm>
        <a:off x="3688677" y="229300"/>
        <a:ext cx="1714061" cy="897969"/>
      </dsp:txXfrm>
    </dsp:sp>
    <dsp:sp modelId="{9F473CF1-242D-4735-BD23-085729CFF13E}">
      <dsp:nvSpPr>
        <dsp:cNvPr id="0" name=""/>
        <dsp:cNvSpPr/>
      </dsp:nvSpPr>
      <dsp:spPr>
        <a:xfrm>
          <a:off x="0" y="1419196"/>
          <a:ext cx="5841046" cy="8130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6607" tIns="35560" rIns="199136" bIns="35560" numCol="1" spcCol="1270" anchor="t" anchorCtr="0">
          <a:noAutofit/>
        </a:bodyPr>
        <a:lstStyle/>
        <a:p>
          <a:pPr marL="0" lvl="1" indent="0" algn="l" defTabSz="1244600" rtl="0" eaLnBrk="1" latinLnBrk="0" hangingPunct="1">
            <a:lnSpc>
              <a:spcPct val="90000"/>
            </a:lnSpc>
            <a:spcBef>
              <a:spcPct val="0"/>
            </a:spcBef>
            <a:spcAft>
              <a:spcPct val="20000"/>
            </a:spcAft>
            <a:buClrTx/>
            <a:buSzPct val="85000"/>
            <a:buFont typeface="Wingdings 2"/>
            <a:buChar char="••"/>
          </a:pPr>
          <a:r>
            <a:rPr kumimoji="0" lang="cs-CZ" sz="2800" b="0" kern="1200" dirty="0" smtClean="0">
              <a:solidFill>
                <a:schemeClr val="tx1"/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Dojde k jejímu načtení</a:t>
          </a:r>
          <a:endParaRPr kumimoji="0" lang="cs-CZ" sz="2800" b="0" kern="1200" dirty="0">
            <a:solidFill>
              <a:schemeClr val="tx1"/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0" y="1419196"/>
        <a:ext cx="5841046" cy="8130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image" Target="../media/image5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6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7" Type="http://schemas.openxmlformats.org/officeDocument/2006/relationships/image" Target="../media/image7.png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8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9.pn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10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7" Type="http://schemas.openxmlformats.org/officeDocument/2006/relationships/image" Target="../media/image11.png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05531452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VY_32_INOVACE_12_C_09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ABS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5571283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232603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dirty="0"/>
              <a:t>Diagnostika ABS</a:t>
            </a: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4102399964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179512" y="1484784"/>
            <a:ext cx="412164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Prováděná diagnostika</a:t>
            </a:r>
          </a:p>
        </p:txBody>
      </p:sp>
    </p:spTree>
    <p:extLst>
      <p:ext uri="{BB962C8B-B14F-4D97-AF65-F5344CB8AC3E}">
        <p14:creationId xmlns:p14="http://schemas.microsoft.com/office/powerpoint/2010/main" val="1010664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ABS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3932731"/>
              </p:ext>
            </p:extLst>
          </p:nvPr>
        </p:nvGraphicFramePr>
        <p:xfrm>
          <a:off x="755576" y="2420888"/>
          <a:ext cx="7065233" cy="3411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708920"/>
            <a:ext cx="3941656" cy="2952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1484784"/>
            <a:ext cx="290335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Názorná ukázka</a:t>
            </a:r>
          </a:p>
        </p:txBody>
      </p:sp>
    </p:spTree>
    <p:extLst>
      <p:ext uri="{BB962C8B-B14F-4D97-AF65-F5344CB8AC3E}">
        <p14:creationId xmlns:p14="http://schemas.microsoft.com/office/powerpoint/2010/main" val="3504984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790043249"/>
              </p:ext>
            </p:extLst>
          </p:nvPr>
        </p:nvGraphicFramePr>
        <p:xfrm>
          <a:off x="1043493" y="2323653"/>
          <a:ext cx="2880435" cy="26175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2678" y="2924944"/>
            <a:ext cx="3578298" cy="2897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1484784"/>
            <a:ext cx="1702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Krok č. 1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2075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848633487"/>
              </p:ext>
            </p:extLst>
          </p:nvPr>
        </p:nvGraphicFramePr>
        <p:xfrm>
          <a:off x="301625" y="1527175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9" y="2906353"/>
            <a:ext cx="2807110" cy="1890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1484784"/>
            <a:ext cx="1702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Krok č. 2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607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916343993"/>
              </p:ext>
            </p:extLst>
          </p:nvPr>
        </p:nvGraphicFramePr>
        <p:xfrm>
          <a:off x="1043490" y="1027664"/>
          <a:ext cx="7024744" cy="1143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PC4\Documents\obrázky telefon\20130914\14092013299.jp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1752" y="1737320"/>
            <a:ext cx="8503920" cy="457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089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270286864"/>
              </p:ext>
            </p:extLst>
          </p:nvPr>
        </p:nvGraphicFramePr>
        <p:xfrm>
          <a:off x="-126784" y="2132856"/>
          <a:ext cx="6777317" cy="35089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420888"/>
            <a:ext cx="5453211" cy="36354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1484784"/>
            <a:ext cx="1702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Krok č. 4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45524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ABS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1191199807"/>
              </p:ext>
            </p:extLst>
          </p:nvPr>
        </p:nvGraphicFramePr>
        <p:xfrm>
          <a:off x="301625" y="1953344"/>
          <a:ext cx="8504238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2270993"/>
            <a:ext cx="4953000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79512" y="1484784"/>
            <a:ext cx="1702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Krok č. 4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95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620907767"/>
              </p:ext>
            </p:extLst>
          </p:nvPr>
        </p:nvGraphicFramePr>
        <p:xfrm>
          <a:off x="683568" y="1196752"/>
          <a:ext cx="7137241" cy="4635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6500" y="3066256"/>
            <a:ext cx="41910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79512" y="1484784"/>
            <a:ext cx="170271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  <a:buSzPct val="85000"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Krok č. 5</a:t>
            </a:r>
            <a:endParaRPr lang="cs-CZ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279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Krok č. 6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Načtení naměřených hodnot na stojícím vozidlem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3" y="2701482"/>
            <a:ext cx="5003056" cy="36078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6832974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662736" cy="4572000"/>
          </a:xfrm>
        </p:spPr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Krok č. 7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Načtení naměřených hodnot na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pohybujícím se vozidle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554094"/>
            <a:ext cx="7056784" cy="42592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1322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ABS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Snímač otáček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Umožňuje přenesení signálu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rychlosti otáčejícího kola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ŘJ motoru. U osobních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vozidle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se můžeme setkat jak </a:t>
            </a:r>
          </a:p>
          <a:p>
            <a:pPr marL="0" indent="0">
              <a:buClrTx/>
              <a:buNone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 tříkanálovým  zapojením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2411470"/>
            <a:ext cx="2322587" cy="4165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011638"/>
            <a:ext cx="3257550" cy="10096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274834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Snímač otáček</a:t>
            </a:r>
          </a:p>
          <a:p>
            <a:pPr marL="0" indent="0">
              <a:buClrTx/>
              <a:buNone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Čtyřkanálové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zapojení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424930"/>
            <a:ext cx="2609081" cy="49820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3661591"/>
            <a:ext cx="4176465" cy="1294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737404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ABS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Práce s ŘJ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Vyžaduje načtení  správných  adres, které jsou na výběr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Čtení zjištění závad by mělo předcházet jakékoliv práci s  jednotkou.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Blok naměřených hodnot mě umožňuje zjistit stav daného prostředí </a:t>
            </a:r>
          </a:p>
        </p:txBody>
      </p:sp>
    </p:spTree>
    <p:extLst>
      <p:ext uri="{BB962C8B-B14F-4D97-AF65-F5344CB8AC3E}">
        <p14:creationId xmlns:p14="http://schemas.microsoft.com/office/powerpoint/2010/main" val="1917943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</a:t>
            </a:r>
            <a:r>
              <a:rPr lang="cs-CZ" dirty="0" smtClean="0"/>
              <a:t>ABS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Ukázky zobrazení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Výpis chybové paměti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 umožňuje načtení možných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závad 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zaznamenaných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ŘJ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2642487"/>
            <a:ext cx="5904656" cy="4186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3891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Diagnostika ABS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a kol., Tabulky pro automechanika, ISBN 978-80-86706-21-4, vyd.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Europa-Sobotáles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smtClean="0">
                <a:latin typeface="Arial" panose="020B0604020202020204" pitchFamily="34" charset="0"/>
                <a:cs typeface="Arial" panose="020B0604020202020204" pitchFamily="34" charset="0"/>
              </a:rPr>
              <a:t>Vlastní zdroje autora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181821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1265</TotalTime>
  <Words>307</Words>
  <Application>Microsoft Office PowerPoint</Application>
  <PresentationFormat>Předvádění na obrazovce (4:3)</PresentationFormat>
  <Paragraphs>72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Administrativní</vt:lpstr>
      <vt:lpstr>Prezentace aplikace PowerPoint</vt:lpstr>
      <vt:lpstr>Prezentace aplikace PowerPoint</vt:lpstr>
      <vt:lpstr>Diagnostika ABS</vt:lpstr>
      <vt:lpstr>Diagnostika ABS</vt:lpstr>
      <vt:lpstr>Diagnostika ABS</vt:lpstr>
      <vt:lpstr>Diagnostika ABS</vt:lpstr>
      <vt:lpstr>Prezentace aplikace PowerPoint</vt:lpstr>
      <vt:lpstr>Diagnostika ABS</vt:lpstr>
      <vt:lpstr>Diagnostika ABS</vt:lpstr>
      <vt:lpstr>Diagnostika ABS</vt:lpstr>
      <vt:lpstr>Diagnostika ABS</vt:lpstr>
      <vt:lpstr>Diagnostika ABS</vt:lpstr>
      <vt:lpstr>Diagnostika ABS</vt:lpstr>
      <vt:lpstr>Diagnostika ABS</vt:lpstr>
      <vt:lpstr>Diagnostika ABS</vt:lpstr>
      <vt:lpstr>Diagnostika ABS</vt:lpstr>
      <vt:lpstr>Diagnostika ABS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23</cp:revision>
  <dcterms:created xsi:type="dcterms:W3CDTF">2013-06-12T21:49:55Z</dcterms:created>
  <dcterms:modified xsi:type="dcterms:W3CDTF">2013-11-12T13:02:14Z</dcterms:modified>
</cp:coreProperties>
</file>