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0280779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VY_32_INOVACE_12_C_10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Vyhledávání závad a zkušebny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Diagnostika kol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82245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23566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1" y="1527048"/>
            <a:ext cx="4108593" cy="4566248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Informace o stavu kol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Dnešní moderní vozy umožňují informovat včas řidiče o stavu kola a to zejména tlaku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pneumatikách. Je to prostředek, který napomáhá  ke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zvyšování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aktivní bezpečnosti na vozidlech.</a:t>
            </a:r>
          </a:p>
        </p:txBody>
      </p:sp>
      <p:pic>
        <p:nvPicPr>
          <p:cNvPr id="4" name="Picture 1" descr="snímače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345" y="1563456"/>
            <a:ext cx="4338119" cy="4313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3156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</a:t>
            </a:r>
            <a:r>
              <a:rPr lang="cs-CZ" dirty="0" smtClean="0"/>
              <a:t>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3982216" cy="4710264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Kontrola tlaku v pneumatikách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Podává informace: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Zvýšeném úniku tlaku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Nestejnoměrné opotřebení běhounu pneumatiky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Pravidelná informace o stavu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Teplotě 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628800"/>
            <a:ext cx="4415036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4878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</a:t>
            </a:r>
            <a:r>
              <a:rPr lang="cs-CZ" dirty="0" smtClean="0"/>
              <a:t>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Diagnostikování místa závady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Pomocí těchto prostředků: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Mýdlová voda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Přehuštění pneumatiky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Vodní lázeň</a:t>
            </a:r>
          </a:p>
        </p:txBody>
      </p:sp>
    </p:spTree>
    <p:extLst>
      <p:ext uri="{BB962C8B-B14F-4D97-AF65-F5344CB8AC3E}">
        <p14:creationId xmlns:p14="http://schemas.microsoft.com/office/powerpoint/2010/main" val="2001130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Místa úniku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Mezi patkou pneumatiky a diskem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Průraz na běhounu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13256"/>
            <a:ext cx="3552825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797152"/>
            <a:ext cx="1381125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44770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Místa úniku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Stárnutí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pneumatiky – stáří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pneumatiky má vliv jak na přilnavost tak i na únik  tlaku (pneumatiky starší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10 let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by neměly být uváděny v provozu a u přípojných vozidel dokonce 6 let)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85" y="3919314"/>
            <a:ext cx="3038465" cy="1597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6955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Prevence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Včasná kontrola tlaku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Pravidelná kontrola  kol před jízdou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Použití plynu (dusíku) při plnění pneumatiky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13728"/>
            <a:ext cx="2880320" cy="1991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5343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K. Horejš, V.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Motejl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Příručka pro řidiče a opraváře automobilů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I.díl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podvozek motorového vozidla, ISBN 978-80-85763-42-3,vyd.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Littera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Brno 2008, s. 358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Tabulky pro automechanika, ISBN 978-80-86706-21-4, vyd. </a:t>
            </a:r>
            <a:r>
              <a:rPr lang="cs-CZ" sz="2800" smtClean="0">
                <a:latin typeface="Arial" panose="020B0604020202020204" pitchFamily="34" charset="0"/>
                <a:cs typeface="Arial" panose="020B0604020202020204" pitchFamily="34" charset="0"/>
              </a:rPr>
              <a:t>Europa-Sobotáles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64324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330</TotalTime>
  <Words>283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Prezentace aplikace PowerPoint</vt:lpstr>
      <vt:lpstr>Diagnostika kol</vt:lpstr>
      <vt:lpstr>Diagnostika kol</vt:lpstr>
      <vt:lpstr>Diagnostika kol</vt:lpstr>
      <vt:lpstr>Diagnostika kol</vt:lpstr>
      <vt:lpstr>Diagnostika kol</vt:lpstr>
      <vt:lpstr>Diagnostika kol</vt:lpstr>
      <vt:lpstr>Diagnostika kol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12</cp:revision>
  <dcterms:created xsi:type="dcterms:W3CDTF">2013-06-07T20:39:27Z</dcterms:created>
  <dcterms:modified xsi:type="dcterms:W3CDTF">2013-11-12T13:02:44Z</dcterms:modified>
</cp:coreProperties>
</file>