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9" r:id="rId4"/>
    <p:sldId id="260" r:id="rId5"/>
    <p:sldId id="261" r:id="rId6"/>
    <p:sldId id="263" r:id="rId7"/>
    <p:sldId id="264" r:id="rId8"/>
    <p:sldId id="257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BE9C72E-7A5C-4E49-8B88-084558A4314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33CDC-6F70-4653-B199-962CC7E7A08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tpb.cz/editor/filestore/File/17.%20Montaz%20lozisek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torkari.cz/clanky/jak-na-to/udrzba-krosky-21728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9535539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ložisek a uložení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1602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456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Ložiska kol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 z velkých nešvaru dnešní doby je špatné zacházení s ložisky 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tudiž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 neodborným postupem při jejich montáží.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Následky jsou asi takovéto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P1310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97796"/>
            <a:ext cx="2790825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6761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Ložiska kol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vlastní diagnostice je potřeba předcházet vzniku problému a tak si je teď názorně popíšeme.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Vždy používáme předepsané přípravky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2065"/>
            <a:ext cx="3672408" cy="302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82119"/>
            <a:ext cx="2995633" cy="3259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4008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5566392" cy="479846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Ložiska kol a jejich kontrola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vyzvednutí přední či zadní nápravy lze  uskutečnit vlastní kontrolu. Jedná se nám především u přední nápravy, aby nebyla žádná vůle a to ve všech směrech a u zadní nápravy můžeme dle výrobce i naopak vůli požadovat. Ta se dále vykazuje i vymezením daného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podložky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např. zadní náprava Š. FELICIE)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3168352" cy="4552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7417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ložisek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Kromě vůle nesmí ložiska vykazovat hlučnost. Při nadzvednutém vozidle zjišťujeme velikost odporu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též vlastní hlučnost.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295275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4977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4918320" cy="4939211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Prevence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Pravidelná kontrola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Dotažení vlastních ložisek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Mazání ložisek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Výměna provozních náplní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Čistota prostředí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519" y="1628800"/>
            <a:ext cx="3344416" cy="4837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35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ložisek a </a:t>
            </a:r>
            <a:r>
              <a:rPr lang="cs-CZ" dirty="0" smtClean="0"/>
              <a:t>uložení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454982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ložisek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Požadavky: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Čistota náboje popř. kola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Nasazení číselníkového úchylkoměru na rameno a nastavení vzdálenosti indikátoru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Minimální hlučnost na pracovišti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734" y="1958605"/>
            <a:ext cx="4387266" cy="3774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959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uložení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http://www.tpb.cz/editor/filestore/File/17.%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20Montaz%20lozisek.pdf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564904"/>
            <a:ext cx="421005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542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ložisek a uložení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://www.motorkari.cz/clanky/jak-na-to/udrzba-krosky-21728.html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K. Horejš, V.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Příručka pro řidiče a opraváře automobilů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I.díl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podvozek motorového vozidla, ISBN 978-80-85763-42-3,vyd.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Littera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Brno 2008, s. 358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Tabulky pro automechanika, ISBN 978-80-86706-21-4, vyd.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4973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208</TotalTime>
  <Words>361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Diagnostika ložisek a uložení</vt:lpstr>
      <vt:lpstr>Diagnostika ložisek a uložení</vt:lpstr>
      <vt:lpstr>Diagnostika ložisek a uložení</vt:lpstr>
      <vt:lpstr>Diagnostika ložisek a uložení</vt:lpstr>
      <vt:lpstr>Diagnostika ložisek a uložení</vt:lpstr>
      <vt:lpstr>Diagnostika ložisek a uložení</vt:lpstr>
      <vt:lpstr>Diagnostika ložisek a uložení</vt:lpstr>
      <vt:lpstr>Diagnostika ložisek a uložení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12</cp:revision>
  <dcterms:created xsi:type="dcterms:W3CDTF">2013-05-18T06:52:34Z</dcterms:created>
  <dcterms:modified xsi:type="dcterms:W3CDTF">2013-11-12T13:03:31Z</dcterms:modified>
</cp:coreProperties>
</file>