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4" d="100"/>
          <a:sy n="34" d="100"/>
        </p:scale>
        <p:origin x="-8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3607594"/>
              </p:ext>
            </p:extLst>
          </p:nvPr>
        </p:nvGraphicFramePr>
        <p:xfrm>
          <a:off x="1107257" y="2132856"/>
          <a:ext cx="6929486" cy="3799530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VY_32_INOVACE_12_C_13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Vyhledávání závad a zkušebny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Diagnostika </a:t>
                      </a:r>
                      <a:r>
                        <a:rPr lang="cs-CZ" sz="1600" dirty="0" err="1" smtClean="0">
                          <a:latin typeface="Arial" pitchFamily="34" charset="0"/>
                          <a:cs typeface="Times New Roman" pitchFamily="18" charset="0"/>
                        </a:rPr>
                        <a:t>vzduchotlakých</a:t>
                      </a: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 brzd část.1-plnící soustavy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5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390167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00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učebních a studijních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2148289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28600"/>
            <a:ext cx="8928992" cy="758952"/>
          </a:xfrm>
        </p:spPr>
        <p:txBody>
          <a:bodyPr>
            <a:normAutofit fontScale="90000"/>
          </a:bodyPr>
          <a:lstStyle/>
          <a:p>
            <a:r>
              <a:rPr lang="cs-CZ" dirty="0"/>
              <a:t>Diagnostika </a:t>
            </a:r>
            <a:r>
              <a:rPr lang="cs-CZ" dirty="0" err="1"/>
              <a:t>vzduchotlakých</a:t>
            </a:r>
            <a:r>
              <a:rPr lang="cs-CZ" dirty="0"/>
              <a:t> </a:t>
            </a:r>
            <a:r>
              <a:rPr lang="cs-CZ" dirty="0" smtClean="0"/>
              <a:t>brzd – plnící soustavy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Zahrnuje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jednotlivé měření na předepsaných místech daném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výrobcem  pro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měření tlaku.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002271"/>
            <a:ext cx="4539635" cy="35875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6492" y="3571010"/>
            <a:ext cx="3845745" cy="28184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67967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Jsme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schopni pokud známe dostatečně schéma měřit různé napájení.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780928"/>
            <a:ext cx="4314825" cy="3295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107504" y="228600"/>
            <a:ext cx="8928992" cy="758952"/>
          </a:xfrm>
        </p:spPr>
        <p:txBody>
          <a:bodyPr>
            <a:normAutofit fontScale="90000"/>
          </a:bodyPr>
          <a:lstStyle/>
          <a:p>
            <a:r>
              <a:rPr lang="cs-CZ" dirty="0"/>
              <a:t>Diagnostika </a:t>
            </a:r>
            <a:r>
              <a:rPr lang="cs-CZ" dirty="0" err="1"/>
              <a:t>vzduchotlakých</a:t>
            </a:r>
            <a:r>
              <a:rPr lang="cs-CZ" dirty="0"/>
              <a:t> </a:t>
            </a:r>
            <a:r>
              <a:rPr lang="cs-CZ" dirty="0" smtClean="0"/>
              <a:t>brzd – plnící soustavy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711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3982216" cy="4062192"/>
          </a:xfrm>
        </p:spPr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Pro vlastní diagnostiku využíváme různé rozhraní a stejně jako u osobních automobilu pracujeme se sériovou diagnostikou. \komunikace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CAN – např.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tady vedena v zeleném vedení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7186" y="1340768"/>
            <a:ext cx="2028825" cy="1876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439019"/>
            <a:ext cx="3867150" cy="275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107504" y="228600"/>
            <a:ext cx="8928992" cy="758952"/>
          </a:xfrm>
        </p:spPr>
        <p:txBody>
          <a:bodyPr>
            <a:normAutofit fontScale="90000"/>
          </a:bodyPr>
          <a:lstStyle/>
          <a:p>
            <a:r>
              <a:rPr lang="cs-CZ" dirty="0"/>
              <a:t>Diagnostika </a:t>
            </a:r>
            <a:r>
              <a:rPr lang="cs-CZ" dirty="0" err="1"/>
              <a:t>vzduchotlakých</a:t>
            </a:r>
            <a:r>
              <a:rPr lang="cs-CZ" dirty="0"/>
              <a:t> </a:t>
            </a:r>
            <a:r>
              <a:rPr lang="cs-CZ" dirty="0" smtClean="0"/>
              <a:t>brzd – plnící soustavy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774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3622176" cy="4638256"/>
          </a:xfrm>
        </p:spPr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Vlastní práce vyžaduje i pro měření používat adaptéry a pomůcky dodávané pro vlastní měření,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340768"/>
            <a:ext cx="2974766" cy="4827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107504" y="228600"/>
            <a:ext cx="8928992" cy="758952"/>
          </a:xfrm>
        </p:spPr>
        <p:txBody>
          <a:bodyPr>
            <a:normAutofit fontScale="90000"/>
          </a:bodyPr>
          <a:lstStyle/>
          <a:p>
            <a:r>
              <a:rPr lang="cs-CZ" dirty="0"/>
              <a:t>Diagnostika </a:t>
            </a:r>
            <a:r>
              <a:rPr lang="cs-CZ" dirty="0" err="1"/>
              <a:t>vzduchotlakých</a:t>
            </a:r>
            <a:r>
              <a:rPr lang="cs-CZ" dirty="0"/>
              <a:t> </a:t>
            </a:r>
            <a:r>
              <a:rPr lang="cs-CZ" dirty="0" smtClean="0"/>
              <a:t>brzd – plnící soustavy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24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lvl="0" indent="0">
              <a:buClr>
                <a:srgbClr val="D16349"/>
              </a:buClr>
              <a:buNone/>
            </a:pPr>
            <a:r>
              <a:rPr lang="cs-CZ" sz="2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Použitá literatura: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http://www.aviahajek.cz/novinky/diagnostika-wabco-wurth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Materiály vlastní </a:t>
            </a: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smtClean="0">
                <a:latin typeface="Arial" panose="020B0604020202020204" pitchFamily="34" charset="0"/>
                <a:cs typeface="Arial" panose="020B0604020202020204" pitchFamily="34" charset="0"/>
              </a:rPr>
              <a:t>Gscheidle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a kol., </a:t>
            </a:r>
            <a:r>
              <a:rPr lang="cs-CZ" sz="2800" i="1" dirty="0">
                <a:latin typeface="Arial" panose="020B0604020202020204" pitchFamily="34" charset="0"/>
                <a:cs typeface="Arial" panose="020B0604020202020204" pitchFamily="34" charset="0"/>
              </a:rPr>
              <a:t>Tabulky pro automechanika,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ISBN 978-80-86706-21-4, vyd. Europa-Sobotáles, Praha 2009, vyd.16, 496 s.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107504" y="228600"/>
            <a:ext cx="8928992" cy="758952"/>
          </a:xfrm>
        </p:spPr>
        <p:txBody>
          <a:bodyPr>
            <a:normAutofit fontScale="90000"/>
          </a:bodyPr>
          <a:lstStyle/>
          <a:p>
            <a:r>
              <a:rPr lang="cs-CZ" dirty="0"/>
              <a:t>Diagnostika </a:t>
            </a:r>
            <a:r>
              <a:rPr lang="cs-CZ" dirty="0" err="1"/>
              <a:t>vzduchotlakých</a:t>
            </a:r>
            <a:r>
              <a:rPr lang="cs-CZ" dirty="0"/>
              <a:t> </a:t>
            </a:r>
            <a:r>
              <a:rPr lang="cs-CZ" dirty="0" smtClean="0"/>
              <a:t>brzd – plnící soustavy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8200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40</TotalTime>
  <Words>228</Words>
  <Application>Microsoft Office PowerPoint</Application>
  <PresentationFormat>Předvádění na obrazovce (4:3)</PresentationFormat>
  <Paragraphs>37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Administrativní</vt:lpstr>
      <vt:lpstr>Prezentace aplikace PowerPoint</vt:lpstr>
      <vt:lpstr>Prezentace aplikace PowerPoint</vt:lpstr>
      <vt:lpstr>Diagnostika vzduchotlakých brzd – plnící soustavy</vt:lpstr>
      <vt:lpstr>Diagnostika vzduchotlakých brzd – plnící soustavy</vt:lpstr>
      <vt:lpstr>Diagnostika vzduchotlakých brzd – plnící soustavy</vt:lpstr>
      <vt:lpstr>Diagnostika vzduchotlakých brzd – plnící soustavy</vt:lpstr>
      <vt:lpstr>Diagnostika vzduchotlakých brzd – plnící soustavy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PC4</cp:lastModifiedBy>
  <cp:revision>8</cp:revision>
  <dcterms:created xsi:type="dcterms:W3CDTF">2013-06-07T20:42:12Z</dcterms:created>
  <dcterms:modified xsi:type="dcterms:W3CDTF">2013-11-12T13:04:46Z</dcterms:modified>
</cp:coreProperties>
</file>