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60" r:id="rId4"/>
    <p:sldId id="258" r:id="rId5"/>
    <p:sldId id="263" r:id="rId6"/>
    <p:sldId id="264" r:id="rId7"/>
    <p:sldId id="265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c-autodily.cz/rizeni-roomster-fabia2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1182896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řízení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034370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02422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1" y="1527048"/>
            <a:ext cx="8374705" cy="4710264"/>
          </a:xfrm>
        </p:spPr>
        <p:txBody>
          <a:bodyPr>
            <a:no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Provedení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Minimální vůle na řízení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udržet předepsané vůle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volantu 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Správnost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nastavení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pro přímý směr jízdy)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Správné použití kol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Správné nahuštění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Rozložení nákladu</a:t>
            </a:r>
          </a:p>
          <a:p>
            <a:pPr marL="514350" indent="-514350">
              <a:buClrTx/>
              <a:buFont typeface="+mj-lt"/>
              <a:buAutoNum type="arabicPeriod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Dodržet předepsané hodnoty pro seřízení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412776"/>
            <a:ext cx="3059832" cy="450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5987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Sériová diagnostika 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Platí zde, že vedle snímaných veličin lze zjišťovat tzv. havarijní kód, který se aktivuje při srážce vozidla. Řízení by pracovalo bez posilovače řízení a je tedy nutné provést diagnostiku. Vymazat načtené chyby, které se před jejich vymazáním odstranili jako je např. výměna převodky řízení či celé jednotky.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1838" y="4365104"/>
            <a:ext cx="2152650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940002"/>
            <a:ext cx="5724525" cy="1657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6130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Kontrola ŘJ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4528" y="2133178"/>
            <a:ext cx="6019800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67272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4488" y="1579215"/>
            <a:ext cx="5915025" cy="4010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6472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1150" y="1409700"/>
            <a:ext cx="5981700" cy="403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5377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řízení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Prevence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Při každé prohlídce provádíme nezbytné kontroly spojené s kontrolou řízení.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Před každou jízdou by měl řidič provést nezbytnou kontrolu zda řízení pracuje bezchybně v celém rozsahu.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Pokud je to umožněno svojí konstrukcí provádět doplňování mazacích tuků a výměn filtrů řízení.</a:t>
            </a:r>
          </a:p>
        </p:txBody>
      </p:sp>
    </p:spTree>
    <p:extLst>
      <p:ext uri="{BB962C8B-B14F-4D97-AF65-F5344CB8AC3E}">
        <p14:creationId xmlns:p14="http://schemas.microsoft.com/office/powerpoint/2010/main" val="215848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řízení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</a:t>
            </a:r>
            <a:r>
              <a:rPr lang="cs-CZ" sz="2800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sz="28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www.cc-autodily.cz/rizeni-roomster-fabia2</a:t>
            </a:r>
            <a:endParaRPr lang="cs-CZ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Vlastní zdroje autora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805421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2562</TotalTime>
  <Words>230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Administrativní</vt:lpstr>
      <vt:lpstr>Prezentace aplikace PowerPoint</vt:lpstr>
      <vt:lpstr>Prezentace aplikace PowerPoint</vt:lpstr>
      <vt:lpstr>Diagnostika řízení</vt:lpstr>
      <vt:lpstr>Diagnostika řízení</vt:lpstr>
      <vt:lpstr>Diagnostika řízení</vt:lpstr>
      <vt:lpstr>Diagnostika řízení</vt:lpstr>
      <vt:lpstr>Diagnostika řízení</vt:lpstr>
      <vt:lpstr>Diagnostika řízení</vt:lpstr>
      <vt:lpstr>Diagnostika řízení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14</cp:revision>
  <dcterms:created xsi:type="dcterms:W3CDTF">2013-06-01T18:30:44Z</dcterms:created>
  <dcterms:modified xsi:type="dcterms:W3CDTF">2013-11-12T13:10:22Z</dcterms:modified>
</cp:coreProperties>
</file>