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8" r:id="rId4"/>
    <p:sldId id="269" r:id="rId5"/>
    <p:sldId id="260" r:id="rId6"/>
    <p:sldId id="259" r:id="rId7"/>
    <p:sldId id="262" r:id="rId8"/>
    <p:sldId id="263" r:id="rId9"/>
    <p:sldId id="264" r:id="rId10"/>
    <p:sldId id="265" r:id="rId11"/>
    <p:sldId id="266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autolexicon.net/obr_clanky/cs_sbihavost_kol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845658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Měření geometrie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0872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5540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geometrie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Význam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správné odvalování řídících kol v zatáčce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jízdní stabilitu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bezpečnost silničního provozu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Geometrie sama osobě je ovlivněna: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Vlastnostmi podvozku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Charakteristikou odpružení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Vlastnostmi pneumatik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Správné odvalování kol vyžaduje, aby se osy všech kol při natočení do rejdu  protínaly v jednom bodě, který leží na prodloužené ose zadní nápravy.</a:t>
            </a:r>
          </a:p>
        </p:txBody>
      </p:sp>
    </p:spTree>
    <p:extLst>
      <p:ext uri="{BB962C8B-B14F-4D97-AF65-F5344CB8AC3E}">
        <p14:creationId xmlns:p14="http://schemas.microsoft.com/office/powerpoint/2010/main" val="2872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geometrie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Význam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Správné odvalování kol vyžaduje, aby se osy všech kol při natočení do rejdu  protínaly v jednom bodě, který leží na prodloužené ose zadní nápravy.</a:t>
            </a:r>
          </a:p>
        </p:txBody>
      </p:sp>
    </p:spTree>
    <p:extLst>
      <p:ext uri="{BB962C8B-B14F-4D97-AF65-F5344CB8AC3E}">
        <p14:creationId xmlns:p14="http://schemas.microsoft.com/office/powerpoint/2010/main" val="224161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Měření geometrie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270248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Postavení kol při průjezdu zatáčkou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4392487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555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geometrie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Složky</a:t>
            </a:r>
          </a:p>
          <a:p>
            <a:pPr marL="0" indent="0">
              <a:buClrTx/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Sbíhavost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4213" y="1716410"/>
            <a:ext cx="3730462" cy="214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08907"/>
            <a:ext cx="1296144" cy="190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695" y="4069269"/>
            <a:ext cx="77152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208" y="4179810"/>
            <a:ext cx="1278979" cy="1782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3543" y="5949280"/>
            <a:ext cx="20842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Odklon kola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69983" y="5949280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Příklon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49127" y="5962217"/>
            <a:ext cx="21451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Záklon čepu</a:t>
            </a:r>
          </a:p>
        </p:txBody>
      </p:sp>
    </p:spTree>
    <p:extLst>
      <p:ext uri="{BB962C8B-B14F-4D97-AF65-F5344CB8AC3E}">
        <p14:creationId xmlns:p14="http://schemas.microsoft.com/office/powerpoint/2010/main" val="2705011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Měření geometrie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Přístroje pro měření geometrie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Mechanické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optické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66112862"/>
              </p:ext>
            </p:extLst>
          </p:nvPr>
        </p:nvGraphicFramePr>
        <p:xfrm>
          <a:off x="3635896" y="2189088"/>
          <a:ext cx="2390775" cy="203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Rastrový obrázek" r:id="rId3" imgW="7744906" imgH="7752381" progId="PBrush">
                  <p:embed/>
                </p:oleObj>
              </mc:Choice>
              <mc:Fallback>
                <p:oleObj name="Rastrový obrázek" r:id="rId3" imgW="7744906" imgH="7752381" progId="PBrush">
                  <p:embed/>
                  <p:pic>
                    <p:nvPicPr>
                      <p:cNvPr id="0" name="Object 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896" y="2189088"/>
                        <a:ext cx="2390775" cy="203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0533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Měření geometrie </a:t>
            </a:r>
            <a:r>
              <a:rPr lang="cs-CZ" dirty="0" smtClean="0"/>
              <a:t>podvozku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1" y="1527048"/>
            <a:ext cx="8842249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Přístroje pro měření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Konvenční systémy s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infračervenými paprsky </a:t>
            </a:r>
            <a:r>
              <a:rPr lang="cs-CZ" alt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CCD </a:t>
            </a: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kamerami s 6-8 snímači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5" descr="IMG_09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40968"/>
            <a:ext cx="3071812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3589337" cy="387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099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geometrie podvozku</a:t>
            </a:r>
          </a:p>
        </p:txBody>
      </p:sp>
      <p:pic>
        <p:nvPicPr>
          <p:cNvPr id="4" name="Picture 21" descr="Camera operation phot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04" y="2695389"/>
            <a:ext cx="2238171" cy="3357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7621" y="6175756"/>
            <a:ext cx="24641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Odrazné terče</a:t>
            </a:r>
          </a:p>
        </p:txBody>
      </p:sp>
      <p:pic>
        <p:nvPicPr>
          <p:cNvPr id="6" name="Picture 20" descr="DSP600 standard config. phot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593" y="2587072"/>
            <a:ext cx="5229194" cy="3465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013711" y="6175756"/>
            <a:ext cx="354295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alt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Čtyři digitální kamery</a:t>
            </a:r>
          </a:p>
          <a:p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01751" y="1527048"/>
            <a:ext cx="8842249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Font typeface="Wingdings 2"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Přístroje pro měření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Trojrozměrné 3D systémy</a:t>
            </a:r>
          </a:p>
        </p:txBody>
      </p:sp>
    </p:spTree>
    <p:extLst>
      <p:ext uri="{BB962C8B-B14F-4D97-AF65-F5344CB8AC3E}">
        <p14:creationId xmlns:p14="http://schemas.microsoft.com/office/powerpoint/2010/main" val="267632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geometrie podvozku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Přístroje pro měření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Robotizované systémy</a:t>
            </a:r>
            <a:endParaRPr lang="cs-CZ" alt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0" descr="ATT_WAB Gesamt Auffahr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564904"/>
            <a:ext cx="4608512" cy="325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8063" y="3152600"/>
            <a:ext cx="3635865" cy="2332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Zařízení zabudované do zvedacího zařízení.</a:t>
            </a:r>
          </a:p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Žádná měřící část se neupíná na vozidlo.</a:t>
            </a:r>
          </a:p>
        </p:txBody>
      </p:sp>
    </p:spTree>
    <p:extLst>
      <p:ext uri="{BB962C8B-B14F-4D97-AF65-F5344CB8AC3E}">
        <p14:creationId xmlns:p14="http://schemas.microsoft.com/office/powerpoint/2010/main" val="224008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geometrie podvozku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Přístroje pro měření geometrie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Bezdotykové  trojrozměrné 3D systémy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49" y="2636912"/>
            <a:ext cx="6048375" cy="352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11760" y="20605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9" y="2832787"/>
            <a:ext cx="24482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Sloupky zabudované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podlaze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zařízení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připojené na komplexní diagnostiku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51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Měření geometrie podvozku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cs.autolexicon.net/obr_clanky/cs_sbihavost_kol1.jpg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J.Čupera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P. Štěrba,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AUTOMOBILY 7 Diagnostika motorových vozidel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ISBN 978-80-903671-9-7, vyd.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Avid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Brno 2007, 1.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vyd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195 s.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800">
                <a:latin typeface="Arial" panose="020B0604020202020204" pitchFamily="34" charset="0"/>
                <a:cs typeface="Arial" panose="020B0604020202020204" pitchFamily="34" charset="0"/>
              </a:rPr>
              <a:t>Europa-Sobotáles,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8731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314</TotalTime>
  <Words>347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Administrativní</vt:lpstr>
      <vt:lpstr>Rastrový obrázek</vt:lpstr>
      <vt:lpstr>Prezentace aplikace PowerPoint</vt:lpstr>
      <vt:lpstr>Prezentace aplikace PowerPoint</vt:lpstr>
      <vt:lpstr>Měření geometrie podvozku</vt:lpstr>
      <vt:lpstr>Měření geometrie podvozku</vt:lpstr>
      <vt:lpstr>Měření geometrie podvozku</vt:lpstr>
      <vt:lpstr>Měření geometrie podvozku</vt:lpstr>
      <vt:lpstr>Měření geometrie podvozku</vt:lpstr>
      <vt:lpstr>Měření geometrie podvozku</vt:lpstr>
      <vt:lpstr>Měření geometrie podvozku</vt:lpstr>
      <vt:lpstr>Měření geometrie podvozku</vt:lpstr>
      <vt:lpstr>Měření geometrie podvozku</vt:lpstr>
      <vt:lpstr>Měření geometrie podvozku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15</cp:revision>
  <dcterms:created xsi:type="dcterms:W3CDTF">2013-06-07T21:05:31Z</dcterms:created>
  <dcterms:modified xsi:type="dcterms:W3CDTF">2013-11-12T13:12:56Z</dcterms:modified>
</cp:coreProperties>
</file>