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6" r:id="rId3"/>
    <p:sldId id="257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55FDF"/>
    <a:srgbClr val="57B319"/>
    <a:srgbClr val="D111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A603AB"/>
            </a:gs>
            <a:gs pos="21001">
              <a:srgbClr val="0819FB"/>
            </a:gs>
            <a:gs pos="35001">
              <a:srgbClr val="1A8D48"/>
            </a:gs>
            <a:gs pos="52000">
              <a:srgbClr val="FFFF00"/>
            </a:gs>
            <a:gs pos="73000">
              <a:srgbClr val="EE3F17"/>
            </a:gs>
            <a:gs pos="88000">
              <a:srgbClr val="E81766"/>
            </a:gs>
            <a:gs pos="100000">
              <a:srgbClr val="A603AB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</p:transition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099" y="260648"/>
            <a:ext cx="56007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" descr="2zs_logo2-col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632" y="1628800"/>
            <a:ext cx="3160812" cy="290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196975" y="33591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196975" y="48641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196975" y="1061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smtClean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5538792"/>
              </p:ext>
            </p:extLst>
          </p:nvPr>
        </p:nvGraphicFramePr>
        <p:xfrm>
          <a:off x="1188378" y="4941168"/>
          <a:ext cx="6751320" cy="1542288"/>
        </p:xfrm>
        <a:graphic>
          <a:graphicData uri="http://schemas.openxmlformats.org/drawingml/2006/table">
            <a:tbl>
              <a:tblPr firstRow="1" firstCol="1" bandRow="1"/>
              <a:tblGrid>
                <a:gridCol w="2610485"/>
                <a:gridCol w="4140835"/>
              </a:tblGrid>
              <a:tr h="27277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>
                          <a:effectLst/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LIFE</a:t>
                      </a:r>
                      <a:r>
                        <a:rPr lang="cs-CZ" sz="2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IN MY COUNTRY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VY_32_INOVACE_19_ </a:t>
                      </a:r>
                      <a:r>
                        <a:rPr lang="cs-CZ" sz="1200" b="1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Riddle</a:t>
                      </a:r>
                      <a:r>
                        <a:rPr lang="cs-CZ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="1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quiz</a:t>
                      </a:r>
                      <a:r>
                        <a:rPr lang="cs-CZ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b="1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adjectives</a:t>
                      </a:r>
                      <a:r>
                        <a:rPr lang="cs-CZ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b="1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quiz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Svojtková</a:t>
                      </a:r>
                      <a:r>
                        <a:rPr lang="cs-CZ" sz="2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Hana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2185709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RIDDLE QUIZ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WHAT HAS ARMS AND LEGS, BUT CAN´T MOVE?</a:t>
            </a:r>
          </a:p>
          <a:p>
            <a:pPr marL="182880" indent="0">
              <a:buNone/>
            </a:pPr>
            <a:endParaRPr lang="cs-CZ" sz="1800" dirty="0" smtClean="0">
              <a:solidFill>
                <a:srgbClr val="FF0000"/>
              </a:solidFill>
            </a:endParaRPr>
          </a:p>
          <a:p>
            <a:pPr marL="182880" indent="0" algn="ctr">
              <a:buNone/>
            </a:pPr>
            <a:r>
              <a:rPr lang="cs-CZ" sz="1800" dirty="0">
                <a:solidFill>
                  <a:srgbClr val="FF0000"/>
                </a:solidFill>
              </a:rPr>
              <a:t> </a:t>
            </a:r>
            <a:r>
              <a:rPr lang="cs-CZ" sz="1800" dirty="0" smtClean="0">
                <a:solidFill>
                  <a:srgbClr val="FF0000"/>
                </a:solidFill>
              </a:rPr>
              <a:t>        </a:t>
            </a:r>
            <a:r>
              <a:rPr lang="cs-CZ" sz="2000" b="1" dirty="0" smtClean="0">
                <a:solidFill>
                  <a:srgbClr val="00B050"/>
                </a:solidFill>
              </a:rPr>
              <a:t>A CHAIR</a:t>
            </a:r>
          </a:p>
          <a:p>
            <a:pPr marL="182880" indent="0" algn="ctr">
              <a:buNone/>
            </a:pPr>
            <a:endParaRPr lang="cs-CZ" sz="2000" b="1" dirty="0" smtClean="0">
              <a:solidFill>
                <a:srgbClr val="00B050"/>
              </a:solidFill>
            </a:endParaRPr>
          </a:p>
          <a:p>
            <a:pPr marL="182880" indent="0" algn="ctr">
              <a:buNone/>
            </a:pPr>
            <a:r>
              <a:rPr lang="cs-CZ" sz="2000" b="1" dirty="0" smtClean="0">
                <a:solidFill>
                  <a:srgbClr val="00B050"/>
                </a:solidFill>
              </a:rPr>
              <a:t>        A CHILD</a:t>
            </a:r>
          </a:p>
          <a:p>
            <a:pPr marL="182880" indent="0" algn="ctr">
              <a:buNone/>
            </a:pPr>
            <a:endParaRPr lang="cs-CZ" sz="2000" b="1" dirty="0">
              <a:solidFill>
                <a:srgbClr val="00B050"/>
              </a:solidFill>
            </a:endParaRPr>
          </a:p>
          <a:p>
            <a:pPr marL="182880" indent="0" algn="ctr">
              <a:buNone/>
            </a:pPr>
            <a:r>
              <a:rPr lang="cs-CZ" sz="2000" b="1" dirty="0">
                <a:solidFill>
                  <a:srgbClr val="00B050"/>
                </a:solidFill>
              </a:rPr>
              <a:t> </a:t>
            </a:r>
            <a:r>
              <a:rPr lang="cs-CZ" sz="2000" b="1" dirty="0" smtClean="0">
                <a:solidFill>
                  <a:srgbClr val="00B050"/>
                </a:solidFill>
              </a:rPr>
              <a:t>          A MONKEY </a:t>
            </a:r>
          </a:p>
          <a:p>
            <a:pPr marL="182880" indent="0" algn="ctr">
              <a:buNone/>
            </a:pP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WHAT IS AT THE END OF EVERYTHING?</a:t>
            </a:r>
          </a:p>
          <a:p>
            <a:pPr marL="182880" indent="0">
              <a:buNone/>
            </a:pPr>
            <a:endParaRPr lang="cs-CZ" sz="24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1800" dirty="0">
              <a:solidFill>
                <a:srgbClr val="FF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915816" y="2276872"/>
            <a:ext cx="360040" cy="36004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1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915816" y="2867202"/>
            <a:ext cx="360040" cy="36004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2</a:t>
            </a:r>
          </a:p>
        </p:txBody>
      </p:sp>
      <p:sp>
        <p:nvSpPr>
          <p:cNvPr id="7" name="Ovál 6"/>
          <p:cNvSpPr/>
          <p:nvPr/>
        </p:nvSpPr>
        <p:spPr>
          <a:xfrm>
            <a:off x="2932786" y="3541036"/>
            <a:ext cx="360040" cy="36004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3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883226" y="4710777"/>
            <a:ext cx="3312368" cy="50405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DARKNESS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883226" y="5367233"/>
            <a:ext cx="3312368" cy="50405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SUCCESS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883226" y="6021288"/>
            <a:ext cx="3312368" cy="50405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THE LETTER G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489117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7" presetClass="emph" presetSubtype="0" repeatCount="200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100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6" dur="100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7" dur="100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100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1994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ADJECTIVES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2000" b="1" dirty="0" smtClean="0">
                <a:solidFill>
                  <a:srgbClr val="D1114C"/>
                </a:solidFill>
              </a:rPr>
              <a:t>MATCH CORRECT WORDS AND USE THEM IN THE QUIZ</a:t>
            </a:r>
          </a:p>
          <a:p>
            <a:pPr marL="182880" indent="0">
              <a:buNone/>
            </a:pPr>
            <a:endParaRPr lang="cs-CZ" sz="2000" b="1" dirty="0">
              <a:solidFill>
                <a:srgbClr val="D1114C"/>
              </a:solidFill>
            </a:endParaRPr>
          </a:p>
          <a:p>
            <a:pPr marL="182880" indent="0">
              <a:buNone/>
            </a:pPr>
            <a:endParaRPr lang="cs-CZ" sz="2000" b="1" dirty="0" smtClean="0">
              <a:solidFill>
                <a:srgbClr val="D1114C"/>
              </a:solidFill>
            </a:endParaRPr>
          </a:p>
          <a:p>
            <a:pPr marL="182880" indent="0">
              <a:buNone/>
            </a:pPr>
            <a:endParaRPr lang="cs-CZ" sz="2000" b="1" dirty="0">
              <a:solidFill>
                <a:srgbClr val="D1114C"/>
              </a:solidFill>
            </a:endParaRPr>
          </a:p>
          <a:p>
            <a:pPr marL="182880" indent="0">
              <a:buNone/>
            </a:pPr>
            <a:r>
              <a:rPr lang="cs-CZ" sz="2000" b="1" dirty="0" smtClean="0">
                <a:solidFill>
                  <a:srgbClr val="D1114C"/>
                </a:solidFill>
              </a:rPr>
              <a:t>					</a:t>
            </a:r>
          </a:p>
          <a:p>
            <a:pPr marL="182880" indent="0" algn="ctr">
              <a:buNone/>
            </a:pPr>
            <a:r>
              <a:rPr lang="cs-CZ" sz="2400" b="1" dirty="0" smtClean="0">
                <a:solidFill>
                  <a:srgbClr val="255FDF"/>
                </a:solidFill>
              </a:rPr>
              <a:t>NEJKRATŠÍ</a:t>
            </a:r>
          </a:p>
          <a:p>
            <a:pPr marL="182880" indent="0" algn="ctr">
              <a:buNone/>
            </a:pPr>
            <a:endParaRPr lang="cs-CZ" sz="2400" b="1" dirty="0">
              <a:solidFill>
                <a:srgbClr val="255FDF"/>
              </a:solidFill>
            </a:endParaRPr>
          </a:p>
          <a:p>
            <a:pPr marL="182880" indent="0" algn="ctr">
              <a:buNone/>
            </a:pPr>
            <a:endParaRPr lang="cs-CZ" sz="2400" b="1" dirty="0" smtClean="0">
              <a:solidFill>
                <a:srgbClr val="255FDF"/>
              </a:solidFill>
            </a:endParaRPr>
          </a:p>
          <a:p>
            <a:pPr marL="182880" indent="0" algn="ctr">
              <a:buNone/>
            </a:pPr>
            <a:r>
              <a:rPr lang="cs-CZ" sz="2400" b="1" dirty="0" smtClean="0">
                <a:solidFill>
                  <a:srgbClr val="255FDF"/>
                </a:solidFill>
              </a:rPr>
              <a:t>NEJRYCHLEJŠÍ</a:t>
            </a:r>
          </a:p>
          <a:p>
            <a:pPr marL="182880" indent="0" algn="ctr">
              <a:buNone/>
            </a:pPr>
            <a:endParaRPr lang="cs-CZ" sz="2400" b="1" dirty="0">
              <a:solidFill>
                <a:srgbClr val="255FDF"/>
              </a:solidFill>
            </a:endParaRPr>
          </a:p>
          <a:p>
            <a:pPr marL="182880" indent="0" algn="ctr">
              <a:buNone/>
            </a:pPr>
            <a:endParaRPr lang="cs-CZ" sz="2400" b="1" dirty="0" smtClean="0">
              <a:solidFill>
                <a:srgbClr val="255FDF"/>
              </a:solidFill>
            </a:endParaRPr>
          </a:p>
          <a:p>
            <a:pPr marL="182880" indent="0" algn="ctr">
              <a:buNone/>
            </a:pPr>
            <a:r>
              <a:rPr lang="cs-CZ" sz="2400" b="1" dirty="0" smtClean="0">
                <a:solidFill>
                  <a:srgbClr val="255FDF"/>
                </a:solidFill>
              </a:rPr>
              <a:t>NEJLEPŠÍ</a:t>
            </a:r>
            <a:endParaRPr lang="cs-CZ" sz="2400" b="1" dirty="0">
              <a:solidFill>
                <a:srgbClr val="255FDF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67544" y="4149080"/>
            <a:ext cx="2520280" cy="576064"/>
          </a:xfrm>
          <a:prstGeom prst="roundRect">
            <a:avLst/>
          </a:prstGeom>
          <a:solidFill>
            <a:srgbClr val="57B31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THE SHORTEST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156176" y="5301208"/>
            <a:ext cx="2520280" cy="576064"/>
          </a:xfrm>
          <a:prstGeom prst="roundRect">
            <a:avLst/>
          </a:prstGeom>
          <a:solidFill>
            <a:srgbClr val="57B31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THE FASTEST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156176" y="3068960"/>
            <a:ext cx="2448272" cy="576064"/>
          </a:xfrm>
          <a:prstGeom prst="roundRect">
            <a:avLst/>
          </a:prstGeom>
          <a:solidFill>
            <a:srgbClr val="57B31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THE BEST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314286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85185E-6 L -0.5552 0.325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760" y="16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-7.40741E-7 L 0.00399 -0.1469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" y="-73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81481E-6 L 0.00399 -0.157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" y="-7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QUIZ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2000" smtClean="0"/>
              <a:t>USE </a:t>
            </a:r>
            <a:r>
              <a:rPr lang="cs-CZ" sz="2000" smtClean="0"/>
              <a:t>AN </a:t>
            </a:r>
            <a:r>
              <a:rPr lang="cs-CZ" sz="2000" smtClean="0"/>
              <a:t>ADJECTIVE </a:t>
            </a:r>
            <a:r>
              <a:rPr lang="cs-CZ" sz="2000" smtClean="0"/>
              <a:t>IN </a:t>
            </a:r>
            <a:r>
              <a:rPr lang="cs-CZ" sz="2000" smtClean="0"/>
              <a:t>THESE SENTENCES</a:t>
            </a:r>
            <a:endParaRPr lang="cs-CZ" sz="2000" dirty="0" smtClean="0"/>
          </a:p>
          <a:p>
            <a:pPr marL="182880" indent="0">
              <a:buNone/>
            </a:pPr>
            <a:endParaRPr lang="cs-CZ" sz="2000" dirty="0"/>
          </a:p>
          <a:p>
            <a:pPr marL="182880" indent="0">
              <a:buNone/>
            </a:pPr>
            <a:endParaRPr lang="cs-CZ" sz="2000" dirty="0" smtClean="0"/>
          </a:p>
          <a:p>
            <a:r>
              <a:rPr lang="cs-CZ" sz="2400" dirty="0" smtClean="0">
                <a:solidFill>
                  <a:srgbClr val="C00000"/>
                </a:solidFill>
              </a:rPr>
              <a:t>THE CZECH TOWN WITH THE SHORTEST NAME? </a:t>
            </a:r>
          </a:p>
          <a:p>
            <a:endParaRPr lang="cs-CZ" sz="2400" dirty="0" smtClean="0">
              <a:solidFill>
                <a:srgbClr val="C00000"/>
              </a:solidFill>
            </a:endParaRP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rgbClr val="C00000"/>
                </a:solidFill>
              </a:rPr>
              <a:t>WHO IS THE BEST CZECH SINGER?</a:t>
            </a:r>
          </a:p>
          <a:p>
            <a:endParaRPr lang="cs-CZ" sz="2400" dirty="0" smtClean="0">
              <a:solidFill>
                <a:srgbClr val="C00000"/>
              </a:solidFill>
            </a:endParaRP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rgbClr val="C00000"/>
                </a:solidFill>
              </a:rPr>
              <a:t>WHICH MEAN OF TRANSPORT IS THE FASTEST? 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894989" y="2492896"/>
            <a:ext cx="2376264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AŠ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285458" y="3670176"/>
            <a:ext cx="1512168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GOTT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098875" y="4725144"/>
            <a:ext cx="2089279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 PLANE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15616" y="5805264"/>
            <a:ext cx="252028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CLICK ON THE SHAPE FOR HELP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09880541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b="0" dirty="0" smtClean="0"/>
              <a:t>Zdroje:</a:t>
            </a:r>
            <a:endParaRPr lang="cs-CZ" sz="1600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endParaRPr lang="cs-CZ" sz="1400" dirty="0"/>
          </a:p>
          <a:p>
            <a:r>
              <a:rPr lang="cs-CZ" sz="1400" dirty="0"/>
              <a:t>vlastní</a:t>
            </a:r>
          </a:p>
          <a:p>
            <a:pPr marL="18288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659535378"/>
      </p:ext>
    </p:extLst>
  </p:cSld>
  <p:clrMapOvr>
    <a:masterClrMapping/>
  </p:clrMapOvr>
  <p:transition spd="slow">
    <p:pull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40</TotalTime>
  <Words>113</Words>
  <Application>Microsoft Office PowerPoint</Application>
  <PresentationFormat>Předvádění na obrazovce (4:3)</PresentationFormat>
  <Paragraphs>58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Carnival</vt:lpstr>
      <vt:lpstr>Prezentace aplikace PowerPoint</vt:lpstr>
      <vt:lpstr>RIDDLE QUIZ</vt:lpstr>
      <vt:lpstr>ADJECTIVES</vt:lpstr>
      <vt:lpstr>QUIZ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dana</cp:lastModifiedBy>
  <cp:revision>8</cp:revision>
  <dcterms:created xsi:type="dcterms:W3CDTF">2011-09-05T11:32:15Z</dcterms:created>
  <dcterms:modified xsi:type="dcterms:W3CDTF">2012-03-16T16:37:52Z</dcterms:modified>
</cp:coreProperties>
</file>