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58" r:id="rId5"/>
    <p:sldId id="260" r:id="rId6"/>
    <p:sldId id="261" r:id="rId7"/>
    <p:sldId id="262" r:id="rId8"/>
    <p:sldId id="264" r:id="rId9"/>
    <p:sldId id="265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0037B63-7858-463B-ACB3-99C278249428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4A3DDD6-33FA-4159-82B2-053B76A043D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history-if.blog.cz/0901/starovek-fenicie-a-izrael" TargetMode="External"/><Relationship Id="rId7" Type="http://schemas.openxmlformats.org/officeDocument/2006/relationships/hyperlink" Target="http://www.pbs.org/wgbh/pages/frontline/shows/religion/maps/jewish.html" TargetMode="External"/><Relationship Id="rId2" Type="http://schemas.openxmlformats.org/officeDocument/2006/relationships/hyperlink" Target="http://cs.wikipedia.org/wiki/Star%C3%BD_z%C3%A1k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fo-tour.info/izrael/historie1.htm" TargetMode="External"/><Relationship Id="rId5" Type="http://schemas.openxmlformats.org/officeDocument/2006/relationships/hyperlink" Target="http://www.zidovskehrbitovy.cz/index.php?id_cat=111&amp;new=2106" TargetMode="External"/><Relationship Id="rId4" Type="http://schemas.openxmlformats.org/officeDocument/2006/relationships/hyperlink" Target="http://david-martin.blog.cz/1008/kdo-to-byl-kral-davi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48680"/>
            <a:ext cx="8604448" cy="165618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8501" y="620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132856"/>
            <a:ext cx="3660819" cy="438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660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Palestina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Oblast východního pobřeží Středozemního moře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642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Persie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Které dnešní státy se na území starověké Persie rozkládají?</a:t>
            </a:r>
          </a:p>
          <a:p>
            <a:r>
              <a:rPr lang="cs-CZ" dirty="0" smtClean="0"/>
              <a:t>Který panovník založil slávu Persie?</a:t>
            </a:r>
          </a:p>
          <a:p>
            <a:r>
              <a:rPr lang="cs-CZ" dirty="0" smtClean="0"/>
              <a:t>Odkud kam sahala </a:t>
            </a:r>
            <a:r>
              <a:rPr lang="cs-CZ" dirty="0" err="1" smtClean="0"/>
              <a:t>Kyrova</a:t>
            </a:r>
            <a:r>
              <a:rPr lang="cs-CZ" dirty="0" smtClean="0"/>
              <a:t> říše?</a:t>
            </a:r>
          </a:p>
          <a:p>
            <a:r>
              <a:rPr lang="cs-CZ" dirty="0" smtClean="0"/>
              <a:t>V 5. st. př. n. l. vládl Persii </a:t>
            </a:r>
            <a:r>
              <a:rPr lang="cs-CZ" dirty="0" err="1" smtClean="0"/>
              <a:t>Dareios</a:t>
            </a:r>
            <a:r>
              <a:rPr lang="cs-CZ" dirty="0" smtClean="0"/>
              <a:t> I. Čím se proslavil?</a:t>
            </a:r>
          </a:p>
          <a:p>
            <a:r>
              <a:rPr lang="cs-CZ" dirty="0" smtClean="0"/>
              <a:t>Kterou zemi se snažil </a:t>
            </a:r>
            <a:r>
              <a:rPr lang="cs-CZ" dirty="0" err="1" smtClean="0"/>
              <a:t>Dareios</a:t>
            </a:r>
            <a:r>
              <a:rPr lang="cs-CZ" dirty="0" smtClean="0"/>
              <a:t> I. porazit?</a:t>
            </a:r>
          </a:p>
          <a:p>
            <a:r>
              <a:rPr lang="cs-CZ" dirty="0" smtClean="0"/>
              <a:t>Kdo v jeho snaze pokračoval?</a:t>
            </a:r>
          </a:p>
          <a:p>
            <a:r>
              <a:rPr lang="cs-CZ" dirty="0" smtClean="0"/>
              <a:t>Kdo Persii dobyl ve 4. st. př. n. l.?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942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Palestinské náboženství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emitské kmeny věřily v jednoho všemohoucího Boha</a:t>
            </a:r>
          </a:p>
          <a:p>
            <a:r>
              <a:rPr lang="cs-CZ" dirty="0" smtClean="0"/>
              <a:t>monoteisté</a:t>
            </a:r>
          </a:p>
          <a:p>
            <a:r>
              <a:rPr lang="cs-CZ" dirty="0" smtClean="0"/>
              <a:t>Desatero božích přikázání</a:t>
            </a:r>
          </a:p>
          <a:p>
            <a:r>
              <a:rPr lang="cs-CZ" dirty="0" smtClean="0"/>
              <a:t>Starý zákon – starší část Bible</a:t>
            </a:r>
          </a:p>
          <a:p>
            <a:r>
              <a:rPr lang="cs-CZ" dirty="0"/>
              <a:t>d</a:t>
            </a:r>
            <a:r>
              <a:rPr lang="cs-CZ" dirty="0" smtClean="0"/>
              <a:t>ějiny Židů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1314" y="2852936"/>
            <a:ext cx="2095500" cy="3314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745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Palestinské království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znik kolem roku 1000 př. n. l.</a:t>
            </a:r>
          </a:p>
          <a:p>
            <a:r>
              <a:rPr lang="cs-CZ" dirty="0"/>
              <a:t>p</a:t>
            </a:r>
            <a:r>
              <a:rPr lang="cs-CZ" dirty="0" smtClean="0"/>
              <a:t>anovníci – David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Šalamoun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068960"/>
            <a:ext cx="4762500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06" y="3429000"/>
            <a:ext cx="2265385" cy="29108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9583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Rozpad říše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 Šalamounově smrti rozpad na 2 části</a:t>
            </a:r>
          </a:p>
          <a:p>
            <a:r>
              <a:rPr lang="cs-CZ" dirty="0"/>
              <a:t>j</a:t>
            </a:r>
            <a:r>
              <a:rPr lang="cs-CZ" dirty="0" smtClean="0"/>
              <a:t>ednu ovládla Asýrie – </a:t>
            </a:r>
            <a:r>
              <a:rPr lang="cs-CZ" dirty="0" err="1" smtClean="0"/>
              <a:t>Nabukadnezar</a:t>
            </a:r>
            <a:r>
              <a:rPr lang="cs-CZ" dirty="0" smtClean="0"/>
              <a:t> II. ovládl Jeruzalém – rozboření jeruzalémského chrámu a přesídlení části obyvatelstva do Babylonu</a:t>
            </a:r>
          </a:p>
          <a:p>
            <a:r>
              <a:rPr lang="cs-CZ" dirty="0" err="1" smtClean="0"/>
              <a:t>Kyros</a:t>
            </a:r>
            <a:r>
              <a:rPr lang="cs-CZ" dirty="0" smtClean="0"/>
              <a:t> (perský král) pak dovolil jejich návrat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65104"/>
            <a:ext cx="3171825" cy="2381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736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oblast nazývána Judea</a:t>
            </a:r>
          </a:p>
          <a:p>
            <a:r>
              <a:rPr lang="cs-CZ" dirty="0"/>
              <a:t>ř</a:t>
            </a:r>
            <a:r>
              <a:rPr lang="cs-CZ" dirty="0" smtClean="0"/>
              <a:t>ímská provincie</a:t>
            </a:r>
          </a:p>
          <a:p>
            <a:r>
              <a:rPr lang="cs-CZ" dirty="0"/>
              <a:t>ž</a:t>
            </a:r>
            <a:r>
              <a:rPr lang="cs-CZ" dirty="0" smtClean="0"/>
              <a:t>idovská povstání proti Římanům</a:t>
            </a:r>
          </a:p>
          <a:p>
            <a:r>
              <a:rPr lang="cs-CZ" dirty="0"/>
              <a:t>r</a:t>
            </a:r>
            <a:r>
              <a:rPr lang="cs-CZ" dirty="0" smtClean="0"/>
              <a:t>ozptýlení Židů mimo Palestinu - diaspora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764704"/>
            <a:ext cx="5000625" cy="351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4418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Diaspora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060848"/>
            <a:ext cx="7071198" cy="4210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630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Palestina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blast východně od Středozemního moře</a:t>
            </a:r>
          </a:p>
          <a:p>
            <a:r>
              <a:rPr lang="cs-CZ" dirty="0"/>
              <a:t>k</a:t>
            </a:r>
            <a:r>
              <a:rPr lang="cs-CZ" dirty="0" smtClean="0"/>
              <a:t>rálové David a Šalamoun</a:t>
            </a:r>
          </a:p>
          <a:p>
            <a:r>
              <a:rPr lang="cs-CZ" dirty="0" smtClean="0"/>
              <a:t>víra v jednoho Boha – monoteismus</a:t>
            </a:r>
          </a:p>
          <a:p>
            <a:r>
              <a:rPr lang="cs-CZ" dirty="0"/>
              <a:t>z</a:t>
            </a:r>
            <a:r>
              <a:rPr lang="cs-CZ" dirty="0" smtClean="0"/>
              <a:t>ákladní pravidla – Desatero božích přikázání</a:t>
            </a:r>
          </a:p>
          <a:p>
            <a:r>
              <a:rPr lang="cs-CZ" dirty="0"/>
              <a:t>p</a:t>
            </a:r>
            <a:r>
              <a:rPr lang="cs-CZ" dirty="0" smtClean="0"/>
              <a:t>osvátná kniha – Bible</a:t>
            </a:r>
          </a:p>
          <a:p>
            <a:r>
              <a:rPr lang="cs-CZ" dirty="0"/>
              <a:t>d</a:t>
            </a:r>
            <a:r>
              <a:rPr lang="cs-CZ" dirty="0" smtClean="0"/>
              <a:t>iaspora – rozptýlení Židů mimo Palestinu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015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cs.wikipedia.org/wiki/Star%C3%BD_z%C3%A1kon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history-if.blog.cz/0901/starovek-fenicie-a-izrael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david-martin.blog.cz/1008/kdo-to-byl-kral-david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www.zidovskehrbitovy.cz/index.php?id_cat=111&amp;new=2106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www.info-tour.info/izrael/historie1.htm</a:t>
            </a:r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www.pbs.org/wgbh/pages/frontline/shows/religion/maps/jewish.html</a:t>
            </a:r>
            <a:endParaRPr lang="cs-CZ" dirty="0" smtClean="0"/>
          </a:p>
          <a:p>
            <a:r>
              <a:rPr lang="cs-CZ" dirty="0" smtClean="0"/>
              <a:t>V. Válková: Dějepis 6, Pravěk a starověk, SPN Praha 2006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669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89</TotalTime>
  <Words>237</Words>
  <Application>Microsoft Office PowerPoint</Application>
  <PresentationFormat>Předvádění na obrazovce (4:3)</PresentationFormat>
  <Paragraphs>49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Palestina </vt:lpstr>
      <vt:lpstr>Opakování Persie</vt:lpstr>
      <vt:lpstr>Palestinské náboženství</vt:lpstr>
      <vt:lpstr>Palestinské království</vt:lpstr>
      <vt:lpstr>Rozpad říše </vt:lpstr>
      <vt:lpstr>1. století</vt:lpstr>
      <vt:lpstr>Diaspora </vt:lpstr>
      <vt:lpstr>Palestina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Palestina</dc:title>
  <dc:creator>Martin</dc:creator>
  <cp:lastModifiedBy>Martin</cp:lastModifiedBy>
  <cp:revision>8</cp:revision>
  <dcterms:created xsi:type="dcterms:W3CDTF">2012-11-27T14:43:27Z</dcterms:created>
  <dcterms:modified xsi:type="dcterms:W3CDTF">2013-02-27T10:08:02Z</dcterms:modified>
</cp:coreProperties>
</file>