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2" r:id="rId3"/>
    <p:sldId id="273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85C6047-E5FC-4FB0-90DF-9EE2F9B4E8A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CE67CD-BA7E-47B0-B5A8-1E5492686BD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fimedia.cz/fotografie/nastenny-palac-knossos-recko-kreta-heraklion-iraklion/0004273623/" TargetMode="External"/><Relationship Id="rId3" Type="http://schemas.openxmlformats.org/officeDocument/2006/relationships/hyperlink" Target="http://www.artoffresco.com/03-History/03.2-crete/03.2-history-crete.htm" TargetMode="External"/><Relationship Id="rId7" Type="http://schemas.openxmlformats.org/officeDocument/2006/relationships/hyperlink" Target="http://www.profimedia.cz/fotografie/detail-delfini-z-dolphin-fresco-v-megaron/0014610605/" TargetMode="External"/><Relationship Id="rId2" Type="http://schemas.openxmlformats.org/officeDocument/2006/relationships/hyperlink" Target="http://cs.wikipedia.org/wiki/Kr%C3%A9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3%ADnotaurus" TargetMode="External"/><Relationship Id="rId5" Type="http://schemas.openxmlformats.org/officeDocument/2006/relationships/hyperlink" Target="http://www.postavy.cz/minotaurus/" TargetMode="External"/><Relationship Id="rId10" Type="http://schemas.openxmlformats.org/officeDocument/2006/relationships/hyperlink" Target="http://lingvistika.mysteria.cz/linearA_abeceda.htm" TargetMode="External"/><Relationship Id="rId4" Type="http://schemas.openxmlformats.org/officeDocument/2006/relationships/hyperlink" Target="http://karelsykora.blog.idnes.cz/c/135537/Knossos.html" TargetMode="External"/><Relationship Id="rId9" Type="http://schemas.openxmlformats.org/officeDocument/2006/relationships/hyperlink" Target="http://www.reckovdetailech.cz/cs/oblasti/kreta/katalog-objektu/archeologicka-naleziste/knossos-anticka-pamat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363272" cy="13752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648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62260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151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601" y="1646238"/>
            <a:ext cx="5778798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77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14083"/>
            <a:ext cx="8229600" cy="3190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81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Kréta a první Řekové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(doba bronzová)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58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Kréta (20.-14.st.př.n.l.)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ýhodná </a:t>
            </a:r>
            <a:r>
              <a:rPr lang="cs-CZ" dirty="0" smtClean="0"/>
              <a:t>poloha – silné státy blízko na obchod, ale daleko na ovládnutí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341" y="2996952"/>
            <a:ext cx="6988119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61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Počátek 2.tis.př.n.l.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 měst s rozlehlými paláci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 město </a:t>
            </a:r>
            <a:r>
              <a:rPr lang="cs-CZ" dirty="0" err="1" smtClean="0"/>
              <a:t>Knossos</a:t>
            </a: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de vládne král </a:t>
            </a:r>
            <a:r>
              <a:rPr lang="cs-CZ" dirty="0" err="1" smtClean="0"/>
              <a:t>Minos</a:t>
            </a:r>
            <a:r>
              <a:rPr lang="cs-CZ" dirty="0" smtClean="0"/>
              <a:t> –období minojské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4984"/>
            <a:ext cx="676275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347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Rekonstrukce paláce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63" y="1556792"/>
            <a:ext cx="8066087" cy="461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294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Palác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 středu paláce dvůr</a:t>
            </a:r>
          </a:p>
          <a:p>
            <a:r>
              <a:rPr lang="cs-CZ" dirty="0"/>
              <a:t>k</a:t>
            </a:r>
            <a:r>
              <a:rPr lang="cs-CZ" dirty="0" smtClean="0"/>
              <a:t>olem obytné budovy</a:t>
            </a:r>
          </a:p>
          <a:p>
            <a:r>
              <a:rPr lang="cs-CZ" dirty="0"/>
              <a:t> </a:t>
            </a:r>
            <a:r>
              <a:rPr lang="cs-CZ" dirty="0" smtClean="0"/>
              <a:t>            místnosti pro úředníky</a:t>
            </a:r>
          </a:p>
          <a:p>
            <a:r>
              <a:rPr lang="cs-CZ" dirty="0"/>
              <a:t> </a:t>
            </a:r>
            <a:r>
              <a:rPr lang="cs-CZ" dirty="0" smtClean="0"/>
              <a:t>            dílny</a:t>
            </a:r>
          </a:p>
          <a:p>
            <a:r>
              <a:rPr lang="cs-CZ" dirty="0"/>
              <a:t> </a:t>
            </a:r>
            <a:r>
              <a:rPr lang="cs-CZ" dirty="0" smtClean="0"/>
              <a:t>            hospodářské budovy</a:t>
            </a:r>
          </a:p>
          <a:p>
            <a:r>
              <a:rPr lang="cs-CZ" dirty="0"/>
              <a:t>v</a:t>
            </a:r>
            <a:r>
              <a:rPr lang="cs-CZ" dirty="0" smtClean="0"/>
              <a:t>še rozlehlé, proto pověst o bludišti neboli labyrintu</a:t>
            </a:r>
          </a:p>
          <a:p>
            <a:r>
              <a:rPr lang="cs-CZ" dirty="0"/>
              <a:t>k</a:t>
            </a:r>
            <a:r>
              <a:rPr lang="cs-CZ" dirty="0" smtClean="0"/>
              <a:t>analizace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oupelny </a:t>
            </a:r>
            <a:r>
              <a:rPr lang="cs-CZ" dirty="0" smtClean="0"/>
              <a:t>-vany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23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Krétská pověst o labyrintu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rál </a:t>
            </a:r>
            <a:r>
              <a:rPr lang="cs-CZ" dirty="0" err="1" smtClean="0"/>
              <a:t>Minos</a:t>
            </a:r>
            <a:r>
              <a:rPr lang="cs-CZ" dirty="0" smtClean="0"/>
              <a:t> – syn Dia a Europy (dcera fénického krále)</a:t>
            </a:r>
          </a:p>
          <a:p>
            <a:r>
              <a:rPr lang="cs-CZ" dirty="0"/>
              <a:t>z</a:t>
            </a:r>
            <a:r>
              <a:rPr lang="cs-CZ" dirty="0" smtClean="0"/>
              <a:t>růdný syn – člověk s býčí hlavou - Minotaurus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321" y="3933056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12976"/>
            <a:ext cx="20955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582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kryt před lidmi v labyrintu</a:t>
            </a:r>
          </a:p>
          <a:p>
            <a:r>
              <a:rPr lang="cs-CZ" dirty="0"/>
              <a:t>s</a:t>
            </a:r>
            <a:r>
              <a:rPr lang="cs-CZ" dirty="0" smtClean="0"/>
              <a:t>tavitel </a:t>
            </a:r>
            <a:r>
              <a:rPr lang="cs-CZ" dirty="0" err="1" smtClean="0"/>
              <a:t>Daidalos</a:t>
            </a:r>
            <a:r>
              <a:rPr lang="cs-CZ" dirty="0" smtClean="0"/>
              <a:t> – let z Kréty</a:t>
            </a:r>
          </a:p>
          <a:p>
            <a:r>
              <a:rPr lang="cs-CZ" dirty="0"/>
              <a:t>d</a:t>
            </a:r>
            <a:r>
              <a:rPr lang="cs-CZ" dirty="0" smtClean="0"/>
              <a:t>aň Athéňanů za smrt Minotaurova bratra – každoroční oběť 7 chlapců a 7 dívek</a:t>
            </a:r>
          </a:p>
          <a:p>
            <a:r>
              <a:rPr lang="cs-CZ" dirty="0" smtClean="0"/>
              <a:t>Minotaura zabil </a:t>
            </a:r>
            <a:r>
              <a:rPr lang="cs-CZ" dirty="0" err="1" smtClean="0"/>
              <a:t>Theseus</a:t>
            </a:r>
            <a:r>
              <a:rPr lang="cs-CZ" dirty="0" smtClean="0"/>
              <a:t> a díky Ariadnině niti se dostal z labyrintu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17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Vnitřní výzdoba chrámu v </a:t>
            </a:r>
            <a:r>
              <a:rPr lang="cs-CZ" dirty="0" err="1" smtClean="0"/>
              <a:t>Knossu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847" y="1683643"/>
            <a:ext cx="60960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9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Přeskok přes běžícího býka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6096000" cy="384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031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oupelna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135" y="1988840"/>
            <a:ext cx="47720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737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Hospodářská a správní střediska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5832648" cy="4104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727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tavba lodí</a:t>
            </a:r>
          </a:p>
          <a:p>
            <a:r>
              <a:rPr lang="cs-CZ" dirty="0"/>
              <a:t>o</a:t>
            </a:r>
            <a:r>
              <a:rPr lang="cs-CZ" dirty="0" smtClean="0"/>
              <a:t>bchod – dovoz : měď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cín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polodrahokamy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slonovina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vývoz: ovčí vlna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řemeslnické výrobky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02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2821087" cy="4423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577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minojské civilizace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14.st.př.n.l.</a:t>
            </a:r>
          </a:p>
          <a:p>
            <a:r>
              <a:rPr lang="cs-CZ" dirty="0"/>
              <a:t>p</a:t>
            </a:r>
            <a:r>
              <a:rPr lang="cs-CZ" dirty="0" smtClean="0"/>
              <a:t>říčina – ničivé zemětřesení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vpád </a:t>
            </a:r>
            <a:r>
              <a:rPr lang="cs-CZ" dirty="0" err="1" smtClean="0"/>
              <a:t>Achájů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19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- Kréta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20.-14.st.př.n.l.</a:t>
            </a:r>
          </a:p>
          <a:p>
            <a:r>
              <a:rPr lang="cs-CZ" dirty="0"/>
              <a:t>m</a:t>
            </a:r>
            <a:r>
              <a:rPr lang="cs-CZ" dirty="0" smtClean="0"/>
              <a:t>ěsta s rozlehlými paláci</a:t>
            </a:r>
          </a:p>
          <a:p>
            <a:r>
              <a:rPr lang="cs-CZ" dirty="0" err="1" smtClean="0"/>
              <a:t>Knossos</a:t>
            </a:r>
            <a:r>
              <a:rPr lang="cs-CZ" dirty="0" smtClean="0"/>
              <a:t> – král </a:t>
            </a:r>
            <a:r>
              <a:rPr lang="cs-CZ" dirty="0" err="1" smtClean="0"/>
              <a:t>Minos</a:t>
            </a:r>
            <a:r>
              <a:rPr lang="cs-CZ" dirty="0" smtClean="0"/>
              <a:t> – minojské období</a:t>
            </a:r>
          </a:p>
          <a:p>
            <a:r>
              <a:rPr lang="cs-CZ" dirty="0"/>
              <a:t>s</a:t>
            </a:r>
            <a:r>
              <a:rPr lang="cs-CZ" dirty="0" smtClean="0"/>
              <a:t>tavitelé lodí</a:t>
            </a:r>
          </a:p>
          <a:p>
            <a:r>
              <a:rPr lang="cs-CZ" dirty="0"/>
              <a:t>o</a:t>
            </a:r>
            <a:r>
              <a:rPr lang="cs-CZ" dirty="0" smtClean="0"/>
              <a:t>bchodníci – vývoz ovčí vlny a řemeslnické výrobky</a:t>
            </a:r>
          </a:p>
          <a:p>
            <a:r>
              <a:rPr lang="cs-CZ" dirty="0" smtClean="0"/>
              <a:t>písmo</a:t>
            </a:r>
          </a:p>
          <a:p>
            <a:r>
              <a:rPr lang="cs-CZ" dirty="0"/>
              <a:t>z</a:t>
            </a:r>
            <a:r>
              <a:rPr lang="cs-CZ" dirty="0" smtClean="0"/>
              <a:t>ánik po zemětřesení a vpádu </a:t>
            </a:r>
            <a:r>
              <a:rPr lang="cs-CZ" dirty="0" err="1" smtClean="0"/>
              <a:t>Achájů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90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cs.wikipedia.org/wiki/Kr%C3%A9ta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www.artoffresco.com/03-History/03.2-crete/03.2-history-crete.htm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karelsykora.blog.idnes.cz/c/135537/Knossos.html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http://www.postavy.cz/minotaurus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cs.wikipedia.org/wiki/M%C3%ADnotaurus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http://www.profimedia.cz/fotografie/detail-delfini-z-dolphin-fresco-v-megaron/0014610605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http://www.profimedia.cz/fotografie/nastenny-palac-knossos-recko-kreta-heraklion-iraklion/0004273623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www.reckovdetailech.cz/cs/oblasti/kreta/katalog-objektu/archeologicka-naleziste/knossos-anticka-pamatka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lingvistika.mysteria.cz/linearA_abeceda.htm</a:t>
            </a:r>
            <a:endParaRPr lang="cs-CZ" dirty="0" smtClean="0"/>
          </a:p>
          <a:p>
            <a:r>
              <a:rPr lang="cs-CZ" dirty="0" smtClean="0"/>
              <a:t>Učebnice – V. Válková: Dějepis 6, SPN Praha 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43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147</TotalTime>
  <Words>269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Prezentace aplikace PowerPoint</vt:lpstr>
      <vt:lpstr>Křížovka </vt:lpstr>
      <vt:lpstr>Řešení </vt:lpstr>
      <vt:lpstr>Kréta a první Řekové</vt:lpstr>
      <vt:lpstr>Kréta (20.-14.st.př.n.l.)</vt:lpstr>
      <vt:lpstr>Počátek 2.tis.př.n.l.</vt:lpstr>
      <vt:lpstr>Rekonstrukce paláce</vt:lpstr>
      <vt:lpstr>Palác</vt:lpstr>
      <vt:lpstr>Krétská pověst o labyrintu</vt:lpstr>
      <vt:lpstr>Pověst</vt:lpstr>
      <vt:lpstr>Vnitřní výzdoba chrámu v Knossu</vt:lpstr>
      <vt:lpstr>Přeskok přes běžícího býka</vt:lpstr>
      <vt:lpstr>Koupelna</vt:lpstr>
      <vt:lpstr>Hospodářská a správní střediska</vt:lpstr>
      <vt:lpstr>Společnost</vt:lpstr>
      <vt:lpstr>Písmo</vt:lpstr>
      <vt:lpstr>Zánik minojské civilizace</vt:lpstr>
      <vt:lpstr>Zápis - Kréta</vt:lpstr>
      <vt:lpstr>Použité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Kréta a první Řekové</dc:title>
  <dc:creator>Martin</dc:creator>
  <cp:lastModifiedBy>Martin</cp:lastModifiedBy>
  <cp:revision>13</cp:revision>
  <dcterms:created xsi:type="dcterms:W3CDTF">2013-01-10T17:36:08Z</dcterms:created>
  <dcterms:modified xsi:type="dcterms:W3CDTF">2013-02-27T22:09:03Z</dcterms:modified>
</cp:coreProperties>
</file>