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7" r:id="rId2"/>
    <p:sldId id="265" r:id="rId3"/>
    <p:sldId id="266" r:id="rId4"/>
    <p:sldId id="256" r:id="rId5"/>
    <p:sldId id="257" r:id="rId6"/>
    <p:sldId id="259" r:id="rId7"/>
    <p:sldId id="260" r:id="rId8"/>
    <p:sldId id="261" r:id="rId9"/>
    <p:sldId id="262" r:id="rId10"/>
    <p:sldId id="263" r:id="rId11"/>
    <p:sldId id="264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97B692-5CEE-4CDC-B3CE-B9E53DC515C1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3179D1-5B38-42FA-BE80-84193F53B7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97B692-5CEE-4CDC-B3CE-B9E53DC515C1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3179D1-5B38-42FA-BE80-84193F53B7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97B692-5CEE-4CDC-B3CE-B9E53DC515C1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3179D1-5B38-42FA-BE80-84193F53B7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97B692-5CEE-4CDC-B3CE-B9E53DC515C1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3179D1-5B38-42FA-BE80-84193F53B72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97B692-5CEE-4CDC-B3CE-B9E53DC515C1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3179D1-5B38-42FA-BE80-84193F53B7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97B692-5CEE-4CDC-B3CE-B9E53DC515C1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3179D1-5B38-42FA-BE80-84193F53B7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97B692-5CEE-4CDC-B3CE-B9E53DC515C1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3179D1-5B38-42FA-BE80-84193F53B7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97B692-5CEE-4CDC-B3CE-B9E53DC515C1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83179D1-5B38-42FA-BE80-84193F53B7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97B692-5CEE-4CDC-B3CE-B9E53DC515C1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3179D1-5B38-42FA-BE80-84193F53B7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97B692-5CEE-4CDC-B3CE-B9E53DC515C1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3179D1-5B38-42FA-BE80-84193F53B7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97B692-5CEE-4CDC-B3CE-B9E53DC515C1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3179D1-5B38-42FA-BE80-84193F53B7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C797B692-5CEE-4CDC-B3CE-B9E53DC515C1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783179D1-5B38-42FA-BE80-84193F53B72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Pydna" TargetMode="External"/><Relationship Id="rId3" Type="http://schemas.openxmlformats.org/officeDocument/2006/relationships/hyperlink" Target="http://www.ucebnice-dejepisu.ic.cz/0206-staroveke-recko-doba-helenisticka.php" TargetMode="External"/><Relationship Id="rId7" Type="http://schemas.openxmlformats.org/officeDocument/2006/relationships/hyperlink" Target="http://historika.fabulator.cz/%C5%98%C3%ADmsk%C3%A9_c%C3%ADsa%C5%99stv%C3%AD.html" TargetMode="External"/><Relationship Id="rId2" Type="http://schemas.openxmlformats.org/officeDocument/2006/relationships/hyperlink" Target="http://stupidsmile.blog.cz/en/0806/alexandr-velik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tyden.cz/rubriky/zahranici/evropa/asijska-prichut-sarvatky-o-makedonii_84938.html" TargetMode="External"/><Relationship Id="rId5" Type="http://schemas.openxmlformats.org/officeDocument/2006/relationships/hyperlink" Target="http://www.christusrex.org/www1/ofm/sbf/escurs/Giord/01GiordEn.html" TargetMode="External"/><Relationship Id="rId4" Type="http://schemas.openxmlformats.org/officeDocument/2006/relationships/hyperlink" Target="http://en.wikipedia.org/wiki/Pell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493456" cy="1407056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76672"/>
            <a:ext cx="5718175" cy="1249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715838"/>
            <a:ext cx="3960440" cy="50351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51314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křížovka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5989" y="836712"/>
            <a:ext cx="5826507" cy="57606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5691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325" y="1271148"/>
            <a:ext cx="7521575" cy="32377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43050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Alexandrovi nástupci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Vznik helénistických </a:t>
            </a:r>
            <a:r>
              <a:rPr lang="cs-CZ" dirty="0" smtClean="0"/>
              <a:t>států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94775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Vláda po smrti Alexandra Makedonského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Alexandr zemřel bez dědice</a:t>
            </a:r>
          </a:p>
          <a:p>
            <a:r>
              <a:rPr lang="cs-CZ" dirty="0"/>
              <a:t>r</a:t>
            </a:r>
            <a:r>
              <a:rPr lang="cs-CZ" dirty="0" smtClean="0"/>
              <a:t>ůzné domněnky o příčinách smrti</a:t>
            </a:r>
          </a:p>
          <a:p>
            <a:r>
              <a:rPr lang="cs-CZ" dirty="0"/>
              <a:t>b</a:t>
            </a:r>
            <a:r>
              <a:rPr lang="cs-CZ" dirty="0" smtClean="0"/>
              <a:t>ylo mu necelých 33 let</a:t>
            </a:r>
          </a:p>
          <a:p>
            <a:r>
              <a:rPr lang="cs-CZ" dirty="0"/>
              <a:t>j</a:t>
            </a:r>
            <a:r>
              <a:rPr lang="cs-CZ" dirty="0" smtClean="0"/>
              <a:t>eho syn se narodil až za 3 měsíce po jeho </a:t>
            </a:r>
          </a:p>
          <a:p>
            <a:r>
              <a:rPr lang="cs-CZ" dirty="0" smtClean="0"/>
              <a:t>smrti, ještě jako dítě zavražděn</a:t>
            </a:r>
          </a:p>
          <a:p>
            <a:r>
              <a:rPr lang="cs-CZ" dirty="0"/>
              <a:t>v</a:t>
            </a:r>
            <a:r>
              <a:rPr lang="cs-CZ" dirty="0" smtClean="0"/>
              <a:t>lády po něm se ujali nejvýznamnější </a:t>
            </a:r>
          </a:p>
          <a:p>
            <a:r>
              <a:rPr lang="cs-CZ" dirty="0"/>
              <a:t>v</a:t>
            </a:r>
            <a:r>
              <a:rPr lang="cs-CZ" dirty="0" smtClean="0"/>
              <a:t>ojevůdci </a:t>
            </a:r>
            <a:r>
              <a:rPr lang="cs-CZ" dirty="0" smtClean="0"/>
              <a:t>- diadochové</a:t>
            </a:r>
          </a:p>
          <a:p>
            <a:r>
              <a:rPr lang="cs-CZ" dirty="0"/>
              <a:t>r</a:t>
            </a:r>
            <a:r>
              <a:rPr lang="cs-CZ" dirty="0" smtClean="0"/>
              <a:t>ozpad říše na několik menších států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412776"/>
            <a:ext cx="2981325" cy="438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9250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Příčiny rozpadu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 říši mnoho národnostních ,kulturních a hospodářských rozdílů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700808"/>
            <a:ext cx="8818296" cy="42336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58298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Helénistické státy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Makedonie :Evropa, především území Řecka</a:t>
            </a:r>
            <a:endParaRPr lang="cs-CZ" dirty="0"/>
          </a:p>
          <a:p>
            <a:r>
              <a:rPr lang="cs-CZ" dirty="0" smtClean="0"/>
              <a:t>Egypt :Afrika, někdy Palestina</a:t>
            </a:r>
          </a:p>
          <a:p>
            <a:r>
              <a:rPr lang="cs-CZ" dirty="0" smtClean="0"/>
              <a:t>Sýrie: Asie – od Malé Asie po Indii, někdy Palestina</a:t>
            </a:r>
          </a:p>
          <a:p>
            <a:r>
              <a:rPr lang="cs-CZ" dirty="0"/>
              <a:t>h</a:t>
            </a:r>
            <a:r>
              <a:rPr lang="cs-CZ" dirty="0" smtClean="0"/>
              <a:t>elénistické státy –Řekové se nazývají Helény</a:t>
            </a:r>
          </a:p>
          <a:p>
            <a:r>
              <a:rPr lang="cs-CZ" dirty="0"/>
              <a:t>n</a:t>
            </a:r>
            <a:r>
              <a:rPr lang="cs-CZ" dirty="0" smtClean="0"/>
              <a:t>azýváme tak kulturu, která na území Alexandrovy říše vznikla smísením kultury východních národů s kulturou řeckou</a:t>
            </a:r>
          </a:p>
          <a:p>
            <a:r>
              <a:rPr lang="cs-CZ" dirty="0" err="1" smtClean="0"/>
              <a:t>Pella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933056"/>
            <a:ext cx="2381250" cy="1790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789040"/>
            <a:ext cx="5696277" cy="25056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25291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Symbol starověké Makedonie – slunce na zlaté truhlici s Filipovými pozůstatky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1324" y="1556792"/>
            <a:ext cx="5119068" cy="25770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31148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Konec řecké samostatnosti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 2.st. př. n. l. roste moc Říma</a:t>
            </a:r>
          </a:p>
          <a:p>
            <a:r>
              <a:rPr lang="cs-CZ" dirty="0" smtClean="0"/>
              <a:t>Řím na Apeninském poloostrově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1" y="1543432"/>
            <a:ext cx="6546304" cy="45097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59556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Bitva u </a:t>
            </a:r>
            <a:r>
              <a:rPr lang="cs-CZ" dirty="0" err="1" smtClean="0"/>
              <a:t>pydny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168 př. n. l. Makedoňané poraženi Římany</a:t>
            </a:r>
          </a:p>
          <a:p>
            <a:r>
              <a:rPr lang="cs-CZ" dirty="0" smtClean="0"/>
              <a:t>Řecko připojeno k římské říši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412776"/>
            <a:ext cx="2714625" cy="2971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033588"/>
            <a:ext cx="2095500" cy="2790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29929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Helénistické říše a konec řecké samostatnosti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o Alexandrově smrti rozpad říše na menší státy:</a:t>
            </a:r>
          </a:p>
          <a:p>
            <a:r>
              <a:rPr lang="cs-CZ" dirty="0" smtClean="0"/>
              <a:t>Makedonie</a:t>
            </a:r>
          </a:p>
          <a:p>
            <a:r>
              <a:rPr lang="cs-CZ" dirty="0" smtClean="0"/>
              <a:t>Egypt                            státy helénistické</a:t>
            </a:r>
          </a:p>
          <a:p>
            <a:r>
              <a:rPr lang="cs-CZ" dirty="0" smtClean="0"/>
              <a:t>Sýrie </a:t>
            </a:r>
          </a:p>
          <a:p>
            <a:r>
              <a:rPr lang="cs-CZ" dirty="0"/>
              <a:t>s</a:t>
            </a:r>
            <a:r>
              <a:rPr lang="cs-CZ" dirty="0" smtClean="0"/>
              <a:t>mísení kultury východních národů s kulturou řeckou – helénismus</a:t>
            </a:r>
          </a:p>
          <a:p>
            <a:r>
              <a:rPr lang="cs-CZ" dirty="0" smtClean="0"/>
              <a:t>168 př.n.l. bitva v </a:t>
            </a:r>
            <a:r>
              <a:rPr lang="cs-CZ" dirty="0" err="1" smtClean="0"/>
              <a:t>Pydny</a:t>
            </a:r>
            <a:r>
              <a:rPr lang="cs-CZ" dirty="0" smtClean="0"/>
              <a:t> – Římané porazili Makedonce – konec </a:t>
            </a:r>
            <a:r>
              <a:rPr lang="cs-CZ" smtClean="0"/>
              <a:t>řecké samostatnosti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8300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prameny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stupidsmile.blog.cz/en/0806/alexandr-veliky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www.ucebnice-dejepisu.ic.cz/0206-staroveke-recko-doba-helenisticka.php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en.wikipedia.org/wiki/Pella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www.christusrex.org/www1/ofm/sbf/escurs/Giord/01GiordEn.html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www.tyden.cz/rubriky/zahranici/evropa/asijska-prichut-sarvatky-o-makedonii_84938.html</a:t>
            </a:r>
            <a:endParaRPr lang="cs-CZ" dirty="0" smtClean="0"/>
          </a:p>
          <a:p>
            <a:r>
              <a:rPr lang="cs-CZ" dirty="0">
                <a:hlinkClick r:id="rId7"/>
              </a:rPr>
              <a:t>http://historika.fabulator.cz/%</a:t>
            </a:r>
            <a:r>
              <a:rPr lang="cs-CZ" dirty="0" smtClean="0">
                <a:hlinkClick r:id="rId7"/>
              </a:rPr>
              <a:t>C5%98%C3%ADmsk%C3%A9_c%C3%ADsa%C5%99stv%C3%AD.html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en.wikipedia.org/wiki/Pydna</a:t>
            </a:r>
            <a:endParaRPr lang="cs-CZ" dirty="0" smtClean="0"/>
          </a:p>
          <a:p>
            <a:r>
              <a:rPr lang="cs-CZ" dirty="0"/>
              <a:t>http://obrazky.cz/detail?q=pydna&amp;offset=37&amp;limit=20&amp;bUrlPar=filter%3D1&amp;resNum=48&amp;ref=http%3A//obrazky.cz/%3Fq%3Dpydna%26from%3D19&amp;resID=x5BnRFycs9Y3MJSuPubL8Zc6XgUBpbnh9IJP0q955DE&amp;imgURL=http%3A//upload.wikimedia.org/wikipedia/commons/thumb/2/2f/Diorama_Pydna.jpg/220px-Diorama_Pydna.jpg&amp;pageURL=http%3A//it.wikipedia.org/wiki/22_giugno&amp;imgX=220&amp;imgY=293&amp;imgSize=22&amp;thURL=http%3A//media4.picsearch.com/is%3Fx5BnRFycs9Y3MJSuPubL8Zc6XgUBpbnh9IJP0q955DE&amp;thX=96&amp;thY=128&amp;qNoSite=pydna&amp;siteWWW=&amp;</a:t>
            </a:r>
            <a:r>
              <a:rPr lang="cs-CZ" dirty="0" smtClean="0"/>
              <a:t>sId=z6JElCu7wT2RWRG-Wl8y</a:t>
            </a:r>
          </a:p>
          <a:p>
            <a:r>
              <a:rPr lang="cs-CZ" dirty="0" smtClean="0"/>
              <a:t>V. </a:t>
            </a:r>
            <a:r>
              <a:rPr lang="cs-CZ" dirty="0" err="1" smtClean="0"/>
              <a:t>Válková:D</a:t>
            </a:r>
            <a:r>
              <a:rPr lang="cs-CZ" dirty="0" smtClean="0"/>
              <a:t> </a:t>
            </a:r>
            <a:r>
              <a:rPr lang="cs-CZ" dirty="0" err="1" smtClean="0"/>
              <a:t>ějepis</a:t>
            </a:r>
            <a:r>
              <a:rPr lang="cs-CZ" dirty="0" smtClean="0"/>
              <a:t> 6,Pravěk a starověk, SPN Praha2006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9438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Úhly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Úhly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Úhl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130</TotalTime>
  <Words>261</Words>
  <Application>Microsoft Office PowerPoint</Application>
  <PresentationFormat>Předvádění na obrazovce (4:3)</PresentationFormat>
  <Paragraphs>46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Úhly</vt:lpstr>
      <vt:lpstr>Prezentace aplikace PowerPoint</vt:lpstr>
      <vt:lpstr>křížovka</vt:lpstr>
      <vt:lpstr>řešení</vt:lpstr>
      <vt:lpstr>Alexandrovi nástupci</vt:lpstr>
      <vt:lpstr>Vláda po smrti Alexandra Makedonského</vt:lpstr>
      <vt:lpstr>Příčiny rozpadu</vt:lpstr>
      <vt:lpstr>Helénistické státy </vt:lpstr>
      <vt:lpstr>Prezentace aplikace PowerPoint</vt:lpstr>
      <vt:lpstr>Konec řecké samostatnosti</vt:lpstr>
      <vt:lpstr>Bitva u pydny</vt:lpstr>
      <vt:lpstr>Helénistické říše a konec řecké samostatnosti</vt:lpstr>
      <vt:lpstr>Použité prameny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Alexandrovi nástupci</dc:title>
  <dc:creator>Martin</dc:creator>
  <cp:lastModifiedBy>Martin</cp:lastModifiedBy>
  <cp:revision>12</cp:revision>
  <dcterms:created xsi:type="dcterms:W3CDTF">2013-02-19T16:56:25Z</dcterms:created>
  <dcterms:modified xsi:type="dcterms:W3CDTF">2013-02-28T22:26:10Z</dcterms:modified>
</cp:coreProperties>
</file>