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9927C9-2B64-4102-B203-E8827C6EA0D5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C4762E-64DA-4798-8CAB-0B812490ED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antiquus.blog.cz/rubrika/egypt-posvatna-zvirata" TargetMode="External"/><Relationship Id="rId13" Type="http://schemas.openxmlformats.org/officeDocument/2006/relationships/hyperlink" Target="http://moje-kocky.blog.cz/1108/vedeli-jste-ze-ve-starem-egypte" TargetMode="External"/><Relationship Id="rId3" Type="http://schemas.openxmlformats.org/officeDocument/2006/relationships/hyperlink" Target="http://vikulka.ic.cz/tkm/tkm_egypt_bozske_kocky.php" TargetMode="External"/><Relationship Id="rId7" Type="http://schemas.openxmlformats.org/officeDocument/2006/relationships/hyperlink" Target="http://www.dedecko.wbs.cz/Egyptsti-bohove.html" TargetMode="External"/><Relationship Id="rId12" Type="http://schemas.openxmlformats.org/officeDocument/2006/relationships/hyperlink" Target="http://muj-svet-zdenina.blog.cz/1107/zvireci-mumie-a-jejich-tajemstvi" TargetMode="External"/><Relationship Id="rId2" Type="http://schemas.openxmlformats.org/officeDocument/2006/relationships/hyperlink" Target="http://zpravy.idnes.cz/izrael-musi-opatrne-naslapovat-okolo-sinajskeho-sudu-strelneho-prachu-1ne-/kavarna.aspx?c=A120821_113059_kavarna_ch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ivot.azet.sk/clanok/11851/ako-obrazok-viete-co-je-v-kozmetike-ktoru-pouzivate.html" TargetMode="External"/><Relationship Id="rId11" Type="http://schemas.openxmlformats.org/officeDocument/2006/relationships/hyperlink" Target="http://cs.euroclimbing.com/?p=9677" TargetMode="External"/><Relationship Id="rId5" Type="http://schemas.openxmlformats.org/officeDocument/2006/relationships/hyperlink" Target="http://www.egyptancient.net/cleopatrae.htm" TargetMode="External"/><Relationship Id="rId10" Type="http://schemas.openxmlformats.org/officeDocument/2006/relationships/hyperlink" Target="http://egypt888.blog.cz/rubrika/objevy-a-ostatni/3" TargetMode="External"/><Relationship Id="rId4" Type="http://schemas.openxmlformats.org/officeDocument/2006/relationships/hyperlink" Target="http://www.egyptia-d-m.estranky.cz/clanky/kleopatra.html" TargetMode="External"/><Relationship Id="rId9" Type="http://schemas.openxmlformats.org/officeDocument/2006/relationships/hyperlink" Target="http://rimanka.blog.cz/100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712968" cy="15121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571817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2"/>
            <a:ext cx="3501581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9876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Úpadek Egypta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Přechod od doby bronzové k železné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38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Důvod Úpadku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ohatství Egypta plynulo z obchodu s mědí</a:t>
            </a:r>
          </a:p>
          <a:p>
            <a:r>
              <a:rPr lang="cs-CZ" dirty="0"/>
              <a:t>m</a:t>
            </a:r>
            <a:r>
              <a:rPr lang="cs-CZ" dirty="0" smtClean="0"/>
              <a:t>ěděné doly na Sinajském poloostrově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atřily faraonovi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52936"/>
            <a:ext cx="5334000" cy="347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24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e konci Nové říše zde začíná doba železná</a:t>
            </a:r>
          </a:p>
          <a:p>
            <a:r>
              <a:rPr lang="cs-CZ" dirty="0"/>
              <a:t>m</a:t>
            </a:r>
            <a:r>
              <a:rPr lang="cs-CZ" dirty="0" smtClean="0"/>
              <a:t>ěď přestává být důležitá</a:t>
            </a:r>
          </a:p>
          <a:p>
            <a:r>
              <a:rPr lang="cs-CZ" dirty="0"/>
              <a:t>k</a:t>
            </a:r>
            <a:r>
              <a:rPr lang="cs-CZ" dirty="0" smtClean="0"/>
              <a:t>onec obchodování</a:t>
            </a:r>
          </a:p>
          <a:p>
            <a:r>
              <a:rPr lang="cs-CZ" dirty="0" smtClean="0"/>
              <a:t>Egypt chudne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32856"/>
            <a:ext cx="2552328" cy="4557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249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 ovládaný jinými národy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7.st.př.n.l. – Asýrie (</a:t>
            </a:r>
            <a:r>
              <a:rPr lang="cs-CZ" dirty="0" err="1" smtClean="0"/>
              <a:t>Aššurbanipal</a:t>
            </a:r>
            <a:r>
              <a:rPr lang="cs-CZ" dirty="0" smtClean="0"/>
              <a:t>)</a:t>
            </a:r>
          </a:p>
          <a:p>
            <a:r>
              <a:rPr lang="cs-CZ" dirty="0" smtClean="0"/>
              <a:t>6.st.př.n.l. – Peršané (</a:t>
            </a:r>
            <a:r>
              <a:rPr lang="cs-CZ" dirty="0" err="1" smtClean="0"/>
              <a:t>Kyrův</a:t>
            </a:r>
            <a:r>
              <a:rPr lang="cs-CZ" dirty="0" smtClean="0"/>
              <a:t> </a:t>
            </a:r>
            <a:r>
              <a:rPr lang="cs-CZ" dirty="0" smtClean="0"/>
              <a:t>syn)</a:t>
            </a:r>
          </a:p>
          <a:p>
            <a:r>
              <a:rPr lang="cs-CZ" dirty="0" smtClean="0"/>
              <a:t>4.st.př.n.l. – Alexandr Makedonský</a:t>
            </a:r>
          </a:p>
          <a:p>
            <a:r>
              <a:rPr lang="cs-CZ" dirty="0"/>
              <a:t>p</a:t>
            </a:r>
            <a:r>
              <a:rPr lang="cs-CZ" dirty="0" smtClean="0"/>
              <a:t>ak Egypt chvíli samostatný</a:t>
            </a:r>
            <a:endParaRPr lang="cs-CZ" dirty="0"/>
          </a:p>
          <a:p>
            <a:r>
              <a:rPr lang="cs-CZ" dirty="0" smtClean="0"/>
              <a:t>30př.n.l. – Egypt připojen k Římu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6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Kleopatra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ládkyní od 51 př.n.l.</a:t>
            </a:r>
          </a:p>
          <a:p>
            <a:r>
              <a:rPr lang="cs-CZ" dirty="0"/>
              <a:t>u</a:t>
            </a:r>
            <a:r>
              <a:rPr lang="cs-CZ" dirty="0" smtClean="0"/>
              <a:t>měla 12 jazyků</a:t>
            </a:r>
          </a:p>
          <a:p>
            <a:r>
              <a:rPr lang="cs-CZ" dirty="0"/>
              <a:t>v</a:t>
            </a:r>
            <a:r>
              <a:rPr lang="cs-CZ" dirty="0" smtClean="0"/>
              <a:t>zdělaná, inteligentní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56792"/>
            <a:ext cx="2143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45024"/>
            <a:ext cx="152400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92047"/>
            <a:ext cx="3459658" cy="3561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5715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-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olyteisté – velké množství bohů</a:t>
            </a:r>
          </a:p>
          <a:p>
            <a:r>
              <a:rPr lang="cs-CZ" dirty="0"/>
              <a:t>z</a:t>
            </a:r>
            <a:r>
              <a:rPr lang="cs-CZ" dirty="0" smtClean="0"/>
              <a:t>podobňováni s hlavou zvířete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96952"/>
            <a:ext cx="6407646" cy="3335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779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Posvátná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/>
              <a:t>upice</a:t>
            </a:r>
            <a:endParaRPr lang="cs-CZ" dirty="0" smtClean="0"/>
          </a:p>
          <a:p>
            <a:r>
              <a:rPr lang="cs-CZ" dirty="0" smtClean="0"/>
              <a:t>ibis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48680"/>
            <a:ext cx="4464952" cy="457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47370"/>
            <a:ext cx="571500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862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rokodýl</a:t>
            </a:r>
          </a:p>
          <a:p>
            <a:r>
              <a:rPr lang="cs-CZ" dirty="0" smtClean="0"/>
              <a:t>sokol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40768"/>
            <a:ext cx="5715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67246"/>
            <a:ext cx="3062064" cy="3764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08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pice</a:t>
            </a:r>
          </a:p>
          <a:p>
            <a:r>
              <a:rPr lang="cs-CZ" dirty="0" smtClean="0"/>
              <a:t>kočka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3238500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06730"/>
            <a:ext cx="295232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997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mumifikace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těle duše – 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naha uchovat tělo zemřelého, jako bylo zaživa </a:t>
            </a:r>
          </a:p>
          <a:p>
            <a:r>
              <a:rPr lang="cs-CZ" dirty="0" smtClean="0"/>
              <a:t>tělo zbaveno vnitřností</a:t>
            </a:r>
          </a:p>
          <a:p>
            <a:r>
              <a:rPr lang="cs-CZ" dirty="0"/>
              <a:t>t</a:t>
            </a:r>
            <a:r>
              <a:rPr lang="cs-CZ" dirty="0" smtClean="0"/>
              <a:t>ělo zbaveno tekutin</a:t>
            </a:r>
          </a:p>
          <a:p>
            <a:r>
              <a:rPr lang="cs-CZ" dirty="0"/>
              <a:t>n</a:t>
            </a:r>
            <a:r>
              <a:rPr lang="cs-CZ" dirty="0" smtClean="0"/>
              <a:t>abalzamování mastmi</a:t>
            </a:r>
          </a:p>
          <a:p>
            <a:r>
              <a:rPr lang="cs-CZ" dirty="0"/>
              <a:t>o</a:t>
            </a:r>
            <a:r>
              <a:rPr lang="cs-CZ" dirty="0" smtClean="0"/>
              <a:t>btočení těla úzkými pruhy</a:t>
            </a:r>
          </a:p>
          <a:p>
            <a:pPr marL="0" indent="0">
              <a:buNone/>
            </a:pPr>
            <a:r>
              <a:rPr lang="cs-CZ" dirty="0" smtClean="0"/>
              <a:t> látky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52936"/>
            <a:ext cx="24765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284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padek </a:t>
            </a:r>
            <a:r>
              <a:rPr lang="cs-CZ" dirty="0" smtClean="0"/>
              <a:t>Egypta souvisí s přechodem do doby železné</a:t>
            </a:r>
          </a:p>
          <a:p>
            <a:r>
              <a:rPr lang="cs-CZ" dirty="0"/>
              <a:t>o</a:t>
            </a:r>
            <a:r>
              <a:rPr lang="cs-CZ" dirty="0" smtClean="0"/>
              <a:t>vládnutí </a:t>
            </a:r>
            <a:r>
              <a:rPr lang="cs-CZ" dirty="0" smtClean="0"/>
              <a:t>Egypta Asyřany, Peršany, Alexandrem</a:t>
            </a:r>
          </a:p>
          <a:p>
            <a:pPr marL="0" indent="0">
              <a:buNone/>
            </a:pPr>
            <a:r>
              <a:rPr lang="cs-CZ" dirty="0" smtClean="0"/>
              <a:t>    Makedonským</a:t>
            </a:r>
            <a:r>
              <a:rPr lang="cs-CZ" dirty="0" smtClean="0"/>
              <a:t>, Římany</a:t>
            </a:r>
          </a:p>
          <a:p>
            <a:r>
              <a:rPr lang="cs-CZ" dirty="0"/>
              <a:t>n</a:t>
            </a:r>
            <a:r>
              <a:rPr lang="cs-CZ" dirty="0" smtClean="0"/>
              <a:t>áboženství </a:t>
            </a:r>
            <a:r>
              <a:rPr lang="cs-CZ" dirty="0" smtClean="0"/>
              <a:t>– polyteismus</a:t>
            </a:r>
          </a:p>
          <a:p>
            <a:r>
              <a:rPr lang="cs-CZ" dirty="0"/>
              <a:t>p</a:t>
            </a:r>
            <a:r>
              <a:rPr lang="cs-CZ" dirty="0" smtClean="0"/>
              <a:t>osvátná </a:t>
            </a:r>
            <a:r>
              <a:rPr lang="cs-CZ" dirty="0" smtClean="0"/>
              <a:t>zvířata: kočky, krokodýli, opice, ibisové, sokoli</a:t>
            </a:r>
          </a:p>
          <a:p>
            <a:r>
              <a:rPr lang="cs-CZ" dirty="0"/>
              <a:t>m</a:t>
            </a:r>
            <a:r>
              <a:rPr lang="cs-CZ" dirty="0" smtClean="0"/>
              <a:t>umifikace </a:t>
            </a:r>
            <a:r>
              <a:rPr lang="cs-CZ" dirty="0" smtClean="0"/>
              <a:t>– lékařské znalosti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50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>
                <a:hlinkClick r:id="rId2"/>
              </a:rPr>
              <a:t>http://zpravy.idnes.cz/izrael-musi-opatrne-naslapovat-okolo-sinajskeho-sudu-strelneho-prachu-1ne-/</a:t>
            </a:r>
            <a:r>
              <a:rPr lang="cs-CZ" dirty="0" smtClean="0">
                <a:hlinkClick r:id="rId2"/>
              </a:rPr>
              <a:t>kavarna.aspx?c=A120821_113059_kavarna_chu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vikulka.ic.cz/tkm/tkm_egypt_bozske_kocky.php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www.egyptia-d-m.estranky.cz/clanky/kleopatra.html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www.egyptancient.net/cleopatrae.htm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zivot.azet.sk/clanok/11851/ako-obrazok-viete-co-je-v-kozmetike-ktoru-pouzivate.html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www.dedecko.wbs.cz/Egyptsti-bohove.html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antiquus.blog.cz/rubrika/egypt-posvatna-zvirata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rimanka.blog.cz/1007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egypt888.blog.cz/rubrika/objevy-a-ostatni/3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http://cs.euroclimbing.com/?</a:t>
            </a:r>
            <a:r>
              <a:rPr lang="cs-CZ" dirty="0" smtClean="0">
                <a:hlinkClick r:id="rId11"/>
              </a:rPr>
              <a:t>p=9677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muj-svet-zdenina.blog.cz/1107/zvireci-mumie-a-jejich-tajemstvi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moje-kocky.blog.cz/1108/vedeli-jste-ze-ve-starem-egypte</a:t>
            </a:r>
            <a:endParaRPr lang="cs-CZ" dirty="0" smtClean="0"/>
          </a:p>
          <a:p>
            <a:r>
              <a:rPr lang="cs-CZ" dirty="0"/>
              <a:t>http://agyptenkonig.blogspot.cz/</a:t>
            </a:r>
          </a:p>
        </p:txBody>
      </p:sp>
    </p:spTree>
    <p:extLst>
      <p:ext uri="{BB962C8B-B14F-4D97-AF65-F5344CB8AC3E}">
        <p14:creationId xmlns:p14="http://schemas.microsoft.com/office/powerpoint/2010/main" val="277649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123</TotalTime>
  <Words>219</Words>
  <Application>Microsoft Office PowerPoint</Application>
  <PresentationFormat>Předvádění na obrazovce (4:3)</PresentationFormat>
  <Paragraphs>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Úpadek Egypta</vt:lpstr>
      <vt:lpstr>Důvod Úpadku</vt:lpstr>
      <vt:lpstr>Prezentace aplikace PowerPoint</vt:lpstr>
      <vt:lpstr>Egypt ovládaný jinými národy</vt:lpstr>
      <vt:lpstr>Kleopatra</vt:lpstr>
      <vt:lpstr>Kultura - náboženství</vt:lpstr>
      <vt:lpstr>Posvátná zvířata</vt:lpstr>
      <vt:lpstr>Prezentace aplikace PowerPoint</vt:lpstr>
      <vt:lpstr>Prezentace aplikace PowerPoint</vt:lpstr>
      <vt:lpstr>mumifikace</vt:lpstr>
      <vt:lpstr>Zápis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Úpadek Egypta</dc:title>
  <dc:creator>Martin</dc:creator>
  <cp:lastModifiedBy>Martin</cp:lastModifiedBy>
  <cp:revision>11</cp:revision>
  <dcterms:created xsi:type="dcterms:W3CDTF">2012-12-11T18:52:30Z</dcterms:created>
  <dcterms:modified xsi:type="dcterms:W3CDTF">2013-02-27T11:21:04Z</dcterms:modified>
</cp:coreProperties>
</file>