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8" r:id="rId4"/>
    <p:sldId id="259" r:id="rId5"/>
    <p:sldId id="260" r:id="rId6"/>
    <p:sldId id="263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F9B6C-4309-4FA2-9890-EF5AE23BC1E5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C13C2-1B2E-4849-92FB-40118C5253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C317D-8F79-4DFC-B505-9946EFDEF8A0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DC2C70-B618-4788-B9B4-8FF11821F5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B6AEE-BB36-444D-BA45-D41F3DABD295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B0D664-BFFB-46AB-862F-E48F6D98FE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1D89A1-F49F-43EA-A0AA-89440F4AA42E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26416-B052-486F-8ADE-D2BF1E7C7A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6F67C-20E4-473C-BA1D-84FC385BE9A1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3A1041-D7EA-4F7B-86C1-6074057A68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811B6-DDEC-4A08-ACF1-126DC569F172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53163-68E2-462C-BA6B-084F958A22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F7B79-26E6-4DF9-8A68-66F74140C117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7A7E1-AAD9-4E9B-9E04-65E3B1D3A6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D19A53-BFAC-425E-A87E-99F4F475BABA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32E4F-70E1-4475-A7F7-79B7F52E0E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70746E-8B04-4729-ABF0-69232C0A977A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325553-191E-457B-9EB2-EC0C9692AD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5654F4-FD00-4817-830D-BD66CBEB3E62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51F6E-B084-41CF-B69D-4E4E69F6CE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A1A3B1-C9A9-42C3-9EDA-1D1032A3EEBA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ACA113-2136-4103-BE24-CDE0B6AC28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CEBDE7D-2D36-499D-8AF0-7160BC2CB512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8687CC-6C8F-409C-A02A-B698057825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ovéPole 1"/>
          <p:cNvSpPr txBox="1">
            <a:spLocks noChangeArrowheads="1"/>
          </p:cNvSpPr>
          <p:nvPr/>
        </p:nvSpPr>
        <p:spPr bwMode="auto">
          <a:xfrm>
            <a:off x="395288" y="476250"/>
            <a:ext cx="84248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 u="sng">
                <a:latin typeface="Calibri" pitchFamily="34" charset="0"/>
              </a:rPr>
              <a:t>Základní škola T. G. Masaryka a Mateřská škola Poříčany, okr. Kolín</a:t>
            </a:r>
          </a:p>
        </p:txBody>
      </p:sp>
      <p:sp>
        <p:nvSpPr>
          <p:cNvPr id="2051" name="TextovéPole 2"/>
          <p:cNvSpPr txBox="1">
            <a:spLocks noChangeArrowheads="1"/>
          </p:cNvSpPr>
          <p:nvPr/>
        </p:nvSpPr>
        <p:spPr bwMode="auto">
          <a:xfrm>
            <a:off x="468313" y="1628775"/>
            <a:ext cx="79200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VY_32_INOVACE_M_20 LOGIKA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052" name="TextovéPole 3"/>
          <p:cNvSpPr txBox="1">
            <a:spLocks noChangeArrowheads="1"/>
          </p:cNvSpPr>
          <p:nvPr/>
        </p:nvSpPr>
        <p:spPr bwMode="auto">
          <a:xfrm>
            <a:off x="5867400" y="4941888"/>
            <a:ext cx="28813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Zpracoval:</a:t>
            </a:r>
          </a:p>
          <a:p>
            <a:r>
              <a:rPr lang="cs-CZ">
                <a:latin typeface="Calibri" pitchFamily="34" charset="0"/>
              </a:rPr>
              <a:t>Ing. Václav Pěnkava</a:t>
            </a:r>
          </a:p>
        </p:txBody>
      </p:sp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68313" y="2276475"/>
            <a:ext cx="5543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Číslo projektu: CZ.1.07/1.4.00/21.3085</a:t>
            </a:r>
          </a:p>
        </p:txBody>
      </p:sp>
      <p:sp>
        <p:nvSpPr>
          <p:cNvPr id="2054" name="TextovéPole 5"/>
          <p:cNvSpPr txBox="1">
            <a:spLocks noChangeArrowheads="1"/>
          </p:cNvSpPr>
          <p:nvPr/>
        </p:nvSpPr>
        <p:spPr bwMode="auto">
          <a:xfrm>
            <a:off x="611188" y="3068638"/>
            <a:ext cx="74168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Anotace:</a:t>
            </a:r>
          </a:p>
          <a:p>
            <a:r>
              <a:rPr lang="cs-CZ">
                <a:latin typeface="Calibri" pitchFamily="34" charset="0"/>
              </a:rPr>
              <a:t>6. – 9. třída, matematika, algebra, číselné řady, matematické operace, logika</a:t>
            </a:r>
          </a:p>
        </p:txBody>
      </p:sp>
      <p:pic>
        <p:nvPicPr>
          <p:cNvPr id="8" name="Obrázek 7" descr="log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5733256"/>
            <a:ext cx="2972936" cy="6423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0363" y="1079500"/>
            <a:ext cx="863600" cy="6492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</a:p>
        </p:txBody>
      </p:sp>
      <p:sp>
        <p:nvSpPr>
          <p:cNvPr id="5" name="Obdélník 4"/>
          <p:cNvSpPr/>
          <p:nvPr/>
        </p:nvSpPr>
        <p:spPr>
          <a:xfrm>
            <a:off x="1439863" y="1079500"/>
            <a:ext cx="863600" cy="6492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7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9363" y="1079500"/>
            <a:ext cx="865187" cy="6492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9</a:t>
            </a:r>
          </a:p>
        </p:txBody>
      </p:sp>
      <p:sp>
        <p:nvSpPr>
          <p:cNvPr id="7" name="Obdélník 6"/>
          <p:cNvSpPr/>
          <p:nvPr/>
        </p:nvSpPr>
        <p:spPr>
          <a:xfrm>
            <a:off x="3600450" y="1079500"/>
            <a:ext cx="863600" cy="6492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12</a:t>
            </a:r>
          </a:p>
        </p:txBody>
      </p:sp>
      <p:sp>
        <p:nvSpPr>
          <p:cNvPr id="10" name="Obdélník 9"/>
          <p:cNvSpPr/>
          <p:nvPr/>
        </p:nvSpPr>
        <p:spPr>
          <a:xfrm>
            <a:off x="900113" y="19891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+1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979613" y="19891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+2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059113" y="1989138"/>
            <a:ext cx="865187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+3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140200" y="19891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+4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716463" y="1052513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</p:txBody>
      </p:sp>
      <p:sp>
        <p:nvSpPr>
          <p:cNvPr id="4" name="Obdélník 3"/>
          <p:cNvSpPr/>
          <p:nvPr/>
        </p:nvSpPr>
        <p:spPr>
          <a:xfrm>
            <a:off x="4716463" y="1052513"/>
            <a:ext cx="863600" cy="6477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16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395288" y="3644900"/>
            <a:ext cx="863600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1474788" y="3644900"/>
            <a:ext cx="865187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7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2555875" y="3644900"/>
            <a:ext cx="863600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5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3635375" y="3644900"/>
            <a:ext cx="863600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8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935038" y="45545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+1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2014538" y="4554538"/>
            <a:ext cx="865187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-2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3095625" y="45545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+3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4175125" y="45545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-4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4751388" y="3617913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751388" y="3617913"/>
            <a:ext cx="863600" cy="6477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4" grpId="0" animBg="1"/>
      <p:bldP spid="4" grpId="0" animBg="1"/>
      <p:bldP spid="27" grpId="0" animBg="1"/>
      <p:bldP spid="28" grpId="0" animBg="1"/>
      <p:bldP spid="29" grpId="0" animBg="1"/>
      <p:bldP spid="30" grpId="0" animBg="1"/>
      <p:bldP spid="3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0363" y="1079500"/>
            <a:ext cx="863600" cy="6492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</a:p>
        </p:txBody>
      </p:sp>
      <p:sp>
        <p:nvSpPr>
          <p:cNvPr id="5" name="Obdélník 4"/>
          <p:cNvSpPr/>
          <p:nvPr/>
        </p:nvSpPr>
        <p:spPr>
          <a:xfrm>
            <a:off x="1439863" y="1079500"/>
            <a:ext cx="863600" cy="6492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12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9363" y="1079500"/>
            <a:ext cx="865187" cy="6492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10</a:t>
            </a:r>
          </a:p>
        </p:txBody>
      </p:sp>
      <p:sp>
        <p:nvSpPr>
          <p:cNvPr id="7" name="Obdélník 6"/>
          <p:cNvSpPr/>
          <p:nvPr/>
        </p:nvSpPr>
        <p:spPr>
          <a:xfrm>
            <a:off x="3600450" y="1079500"/>
            <a:ext cx="863600" cy="6492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20</a:t>
            </a:r>
          </a:p>
        </p:txBody>
      </p:sp>
      <p:sp>
        <p:nvSpPr>
          <p:cNvPr id="10" name="Obdélník 9"/>
          <p:cNvSpPr/>
          <p:nvPr/>
        </p:nvSpPr>
        <p:spPr>
          <a:xfrm>
            <a:off x="900113" y="19891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x2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979613" y="19891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-2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059113" y="1989138"/>
            <a:ext cx="865187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x2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140200" y="19891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-2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716463" y="1052513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</p:txBody>
      </p:sp>
      <p:sp>
        <p:nvSpPr>
          <p:cNvPr id="4" name="Obdélník 3"/>
          <p:cNvSpPr/>
          <p:nvPr/>
        </p:nvSpPr>
        <p:spPr>
          <a:xfrm>
            <a:off x="4716463" y="1052513"/>
            <a:ext cx="863600" cy="6477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18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395288" y="3644900"/>
            <a:ext cx="863600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1474788" y="3644900"/>
            <a:ext cx="865187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5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2555875" y="3644900"/>
            <a:ext cx="863600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3635375" y="3644900"/>
            <a:ext cx="863600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0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935038" y="45545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-1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2014538" y="4554538"/>
            <a:ext cx="865187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-2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3095625" y="45545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-3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4175125" y="45545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-4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4751388" y="3617913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751388" y="3617913"/>
            <a:ext cx="863600" cy="6477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-4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4" grpId="0" animBg="1"/>
      <p:bldP spid="4" grpId="0" animBg="1"/>
      <p:bldP spid="27" grpId="0" animBg="1"/>
      <p:bldP spid="28" grpId="0" animBg="1"/>
      <p:bldP spid="29" grpId="0" animBg="1"/>
      <p:bldP spid="30" grpId="0" animBg="1"/>
      <p:bldP spid="3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0363" y="1079500"/>
            <a:ext cx="863600" cy="6492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</a:p>
        </p:txBody>
      </p:sp>
      <p:sp>
        <p:nvSpPr>
          <p:cNvPr id="5" name="Obdélník 4"/>
          <p:cNvSpPr/>
          <p:nvPr/>
        </p:nvSpPr>
        <p:spPr>
          <a:xfrm>
            <a:off x="1439863" y="1079500"/>
            <a:ext cx="863600" cy="6492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10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9363" y="1079500"/>
            <a:ext cx="865187" cy="6492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18</a:t>
            </a:r>
          </a:p>
        </p:txBody>
      </p:sp>
      <p:sp>
        <p:nvSpPr>
          <p:cNvPr id="7" name="Obdélník 6"/>
          <p:cNvSpPr/>
          <p:nvPr/>
        </p:nvSpPr>
        <p:spPr>
          <a:xfrm>
            <a:off x="3600450" y="1079500"/>
            <a:ext cx="863600" cy="6492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34</a:t>
            </a:r>
          </a:p>
        </p:txBody>
      </p:sp>
      <p:sp>
        <p:nvSpPr>
          <p:cNvPr id="10" name="Obdélník 9"/>
          <p:cNvSpPr/>
          <p:nvPr/>
        </p:nvSpPr>
        <p:spPr>
          <a:xfrm>
            <a:off x="900113" y="19891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+4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(6-2)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979613" y="19891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+8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059113" y="1989138"/>
            <a:ext cx="865187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+16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140200" y="19891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+32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716463" y="1052513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</p:txBody>
      </p:sp>
      <p:sp>
        <p:nvSpPr>
          <p:cNvPr id="4" name="Obdélník 3"/>
          <p:cNvSpPr/>
          <p:nvPr/>
        </p:nvSpPr>
        <p:spPr>
          <a:xfrm>
            <a:off x="4716463" y="1052513"/>
            <a:ext cx="863600" cy="6477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66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395288" y="3644900"/>
            <a:ext cx="863600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1474788" y="3644900"/>
            <a:ext cx="865187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2555875" y="3644900"/>
            <a:ext cx="863600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8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3635375" y="3644900"/>
            <a:ext cx="863600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16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935038" y="45545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x2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2014538" y="4554538"/>
            <a:ext cx="865187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x2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3095625" y="45545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x2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4175125" y="45545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x2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4751388" y="3617913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751388" y="3617913"/>
            <a:ext cx="863600" cy="6477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32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4" grpId="0" animBg="1"/>
      <p:bldP spid="4" grpId="0" animBg="1"/>
      <p:bldP spid="27" grpId="0" animBg="1"/>
      <p:bldP spid="28" grpId="0" animBg="1"/>
      <p:bldP spid="29" grpId="0" animBg="1"/>
      <p:bldP spid="30" grpId="0" animBg="1"/>
      <p:bldP spid="3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0363" y="1079500"/>
            <a:ext cx="863600" cy="6492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0</a:t>
            </a:r>
          </a:p>
        </p:txBody>
      </p:sp>
      <p:sp>
        <p:nvSpPr>
          <p:cNvPr id="5" name="Obdélník 4"/>
          <p:cNvSpPr/>
          <p:nvPr/>
        </p:nvSpPr>
        <p:spPr>
          <a:xfrm>
            <a:off x="1439863" y="1079500"/>
            <a:ext cx="863600" cy="6492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9363" y="1079500"/>
            <a:ext cx="865187" cy="6492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</a:p>
        </p:txBody>
      </p:sp>
      <p:sp>
        <p:nvSpPr>
          <p:cNvPr id="7" name="Obdélník 6"/>
          <p:cNvSpPr/>
          <p:nvPr/>
        </p:nvSpPr>
        <p:spPr>
          <a:xfrm>
            <a:off x="3600450" y="1079500"/>
            <a:ext cx="863600" cy="6492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14</a:t>
            </a:r>
          </a:p>
        </p:txBody>
      </p:sp>
      <p:sp>
        <p:nvSpPr>
          <p:cNvPr id="10" name="Obdélník 9"/>
          <p:cNvSpPr/>
          <p:nvPr/>
        </p:nvSpPr>
        <p:spPr>
          <a:xfrm>
            <a:off x="900113" y="19891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+2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979613" y="19891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+4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059113" y="1989138"/>
            <a:ext cx="865187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+8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140200" y="19891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16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716463" y="1052513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</p:txBody>
      </p:sp>
      <p:sp>
        <p:nvSpPr>
          <p:cNvPr id="4" name="Obdélník 3"/>
          <p:cNvSpPr/>
          <p:nvPr/>
        </p:nvSpPr>
        <p:spPr>
          <a:xfrm>
            <a:off x="4716463" y="1052513"/>
            <a:ext cx="863600" cy="6477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30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395288" y="3644900"/>
            <a:ext cx="863600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1474788" y="3644900"/>
            <a:ext cx="865187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12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2555875" y="3644900"/>
            <a:ext cx="863600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3635375" y="3644900"/>
            <a:ext cx="863600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16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935038" y="45545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x2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2014538" y="4554538"/>
            <a:ext cx="865187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: 3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3095625" y="45545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x4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4175125" y="45545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:5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4751388" y="3617913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751388" y="3617913"/>
            <a:ext cx="863600" cy="6477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3,2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4" grpId="0" animBg="1"/>
      <p:bldP spid="4" grpId="0" animBg="1"/>
      <p:bldP spid="27" grpId="0" animBg="1"/>
      <p:bldP spid="28" grpId="0" animBg="1"/>
      <p:bldP spid="29" grpId="0" animBg="1"/>
      <p:bldP spid="30" grpId="0" animBg="1"/>
      <p:bldP spid="3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0363" y="1079500"/>
            <a:ext cx="863600" cy="6492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</a:p>
        </p:txBody>
      </p:sp>
      <p:sp>
        <p:nvSpPr>
          <p:cNvPr id="5" name="Obdélník 4"/>
          <p:cNvSpPr/>
          <p:nvPr/>
        </p:nvSpPr>
        <p:spPr>
          <a:xfrm>
            <a:off x="1439863" y="1079500"/>
            <a:ext cx="863600" cy="6492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9363" y="1079500"/>
            <a:ext cx="865187" cy="6492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10</a:t>
            </a:r>
          </a:p>
        </p:txBody>
      </p:sp>
      <p:sp>
        <p:nvSpPr>
          <p:cNvPr id="7" name="Obdélník 6"/>
          <p:cNvSpPr/>
          <p:nvPr/>
        </p:nvSpPr>
        <p:spPr>
          <a:xfrm>
            <a:off x="3600450" y="1079500"/>
            <a:ext cx="863600" cy="6492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13</a:t>
            </a:r>
          </a:p>
        </p:txBody>
      </p:sp>
      <p:sp>
        <p:nvSpPr>
          <p:cNvPr id="10" name="Obdélník 9"/>
          <p:cNvSpPr/>
          <p:nvPr/>
        </p:nvSpPr>
        <p:spPr>
          <a:xfrm>
            <a:off x="900113" y="19891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+5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979613" y="19891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+4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059113" y="1989138"/>
            <a:ext cx="865187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+3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140200" y="19891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+5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7164388" y="1052513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</p:txBody>
      </p:sp>
      <p:sp>
        <p:nvSpPr>
          <p:cNvPr id="4" name="Obdélník 3"/>
          <p:cNvSpPr/>
          <p:nvPr/>
        </p:nvSpPr>
        <p:spPr>
          <a:xfrm>
            <a:off x="7164388" y="1052513"/>
            <a:ext cx="863600" cy="6477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25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395288" y="3644900"/>
            <a:ext cx="863600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1474788" y="3644900"/>
            <a:ext cx="865187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2555875" y="3644900"/>
            <a:ext cx="863600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3635375" y="3644900"/>
            <a:ext cx="863600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0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935038" y="45545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x1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2014538" y="4554538"/>
            <a:ext cx="865187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:2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3095625" y="45545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-3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4175125" y="45545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+4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7308850" y="3573463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7308850" y="3573463"/>
            <a:ext cx="863600" cy="6477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6,8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4643438" y="1125538"/>
            <a:ext cx="865187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18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5724525" y="1125538"/>
            <a:ext cx="863600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22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4716463" y="3644900"/>
            <a:ext cx="863600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5795963" y="3644900"/>
            <a:ext cx="863600" cy="647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0,8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5219700" y="1989138"/>
            <a:ext cx="865188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+4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6300788" y="1989138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+3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5364163" y="4581525"/>
            <a:ext cx="863600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:5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6443663" y="4581525"/>
            <a:ext cx="865187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+6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4" grpId="0" animBg="1"/>
      <p:bldP spid="4" grpId="0" animBg="1"/>
      <p:bldP spid="27" grpId="0" animBg="1"/>
      <p:bldP spid="28" grpId="0" animBg="1"/>
      <p:bldP spid="29" grpId="0" animBg="1"/>
      <p:bldP spid="30" grpId="0" animBg="1"/>
      <p:bldP spid="32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1"/>
          <p:cNvSpPr txBox="1">
            <a:spLocks noChangeArrowheads="1"/>
          </p:cNvSpPr>
          <p:nvPr/>
        </p:nvSpPr>
        <p:spPr bwMode="auto">
          <a:xfrm>
            <a:off x="1258888" y="692150"/>
            <a:ext cx="6337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Vyhodnocení:</a:t>
            </a:r>
          </a:p>
        </p:txBody>
      </p:sp>
      <p:sp>
        <p:nvSpPr>
          <p:cNvPr id="8195" name="TextovéPole 12"/>
          <p:cNvSpPr txBox="1">
            <a:spLocks noChangeArrowheads="1"/>
          </p:cNvSpPr>
          <p:nvPr/>
        </p:nvSpPr>
        <p:spPr bwMode="auto">
          <a:xfrm>
            <a:off x="1403350" y="1557338"/>
            <a:ext cx="6769100" cy="347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>
                <a:latin typeface="Calibri" pitchFamily="34" charset="0"/>
              </a:rPr>
              <a:t>10 – VÝBORNĚ</a:t>
            </a:r>
          </a:p>
          <a:p>
            <a:r>
              <a:rPr lang="cs-CZ" sz="4400">
                <a:latin typeface="Calibri" pitchFamily="34" charset="0"/>
              </a:rPr>
              <a:t>8 A 9 – CHVALITEBNĚ</a:t>
            </a:r>
          </a:p>
          <a:p>
            <a:r>
              <a:rPr lang="cs-CZ" sz="4400">
                <a:latin typeface="Calibri" pitchFamily="34" charset="0"/>
              </a:rPr>
              <a:t>6 A 7 – DOBŘE</a:t>
            </a:r>
          </a:p>
          <a:p>
            <a:r>
              <a:rPr lang="cs-CZ" sz="4400">
                <a:latin typeface="Calibri" pitchFamily="34" charset="0"/>
              </a:rPr>
              <a:t>3 AŽ 5 – DOSTATEČNĚ</a:t>
            </a:r>
          </a:p>
          <a:p>
            <a:r>
              <a:rPr lang="cs-CZ" sz="4400">
                <a:latin typeface="Calibri" pitchFamily="34" charset="0"/>
              </a:rPr>
              <a:t>0 AŽ 2 - NEDOSTATEČNĚ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218</Words>
  <Application>Microsoft Office PowerPoint</Application>
  <PresentationFormat>Předvádění na obrazovce (4:3)</PresentationFormat>
  <Paragraphs>122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Arial</vt:lpstr>
      <vt:lpstr>Calibri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penkva</dc:creator>
  <cp:lastModifiedBy>Dum</cp:lastModifiedBy>
  <cp:revision>25</cp:revision>
  <dcterms:created xsi:type="dcterms:W3CDTF">2012-06-20T05:59:16Z</dcterms:created>
  <dcterms:modified xsi:type="dcterms:W3CDTF">2013-11-14T10:12:23Z</dcterms:modified>
</cp:coreProperties>
</file>