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85" r:id="rId2"/>
    <p:sldId id="283" r:id="rId3"/>
    <p:sldId id="287" r:id="rId4"/>
    <p:sldId id="273" r:id="rId5"/>
    <p:sldId id="274" r:id="rId6"/>
    <p:sldId id="286" r:id="rId7"/>
    <p:sldId id="275" r:id="rId8"/>
    <p:sldId id="276" r:id="rId9"/>
    <p:sldId id="279" r:id="rId10"/>
    <p:sldId id="277" r:id="rId11"/>
    <p:sldId id="288" r:id="rId12"/>
    <p:sldId id="289" r:id="rId13"/>
    <p:sldId id="280" r:id="rId14"/>
    <p:sldId id="281" r:id="rId15"/>
    <p:sldId id="282" r:id="rId16"/>
    <p:sldId id="272" r:id="rId17"/>
    <p:sldId id="284" r:id="rId18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VY_32_INOVACE_Porovnávání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-107" custLinFactNeighborY="-136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6FC19B7E-4816-40D4-8254-D0AEFDA8196E}" type="presOf" srcId="{A6F0E638-0CDE-4E1F-BB57-10C18463C623}" destId="{7DCEBD2C-792F-484E-9C96-926E03F540ED}" srcOrd="0" destOrd="1" presId="urn:microsoft.com/office/officeart/2008/layout/VerticalCurvedList"/>
    <dgm:cxn modelId="{55A76124-C003-4B54-8F10-525B26901775}" type="presOf" srcId="{8D78E2D7-18A7-41DD-9962-57B3FE2BEBDD}" destId="{A1781B13-DE10-4169-ABDE-0384026A6B34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20BE84FF-7E06-47E1-8E6D-BF03B06E7A6D}" type="presOf" srcId="{BA9EE107-A5FB-41C4-9EF1-1CC153B68B3F}" destId="{9C0CD981-713F-47B3-AE2F-2963F2684A6F}" srcOrd="0" destOrd="0" presId="urn:microsoft.com/office/officeart/2008/layout/VerticalCurvedList"/>
    <dgm:cxn modelId="{4C86AD8E-F768-446F-9AEF-E16A788239FF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C952563F-EA30-4A51-B9D6-6665EF0422CD}" type="presOf" srcId="{3061F91D-8548-4FCB-A021-DD835A272F0F}" destId="{88F378EC-C3F8-47CD-AEFF-49BA634320FB}" srcOrd="0" destOrd="0" presId="urn:microsoft.com/office/officeart/2008/layout/VerticalCurvedList"/>
    <dgm:cxn modelId="{0A345FDF-C38B-4E1C-849E-839A57CDDF36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FFB287B-8FBE-4CB4-A5A2-9116CD18C372}" type="presOf" srcId="{A83A7CFB-B411-4357-9641-4A8443F73655}" destId="{F036299F-AF4D-4DAF-ABF5-87E8CC3FEF1B}" srcOrd="0" destOrd="0" presId="urn:microsoft.com/office/officeart/2008/layout/VerticalCurvedList"/>
    <dgm:cxn modelId="{C31643E3-5578-4315-AFFF-37894C903A2F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63A6147-6AD3-4B43-8979-18369FDB7143}" type="presParOf" srcId="{9C0CD981-713F-47B3-AE2F-2963F2684A6F}" destId="{96773A7D-3367-4F53-A2D2-EA5770AFFDB3}" srcOrd="0" destOrd="0" presId="urn:microsoft.com/office/officeart/2008/layout/VerticalCurvedList"/>
    <dgm:cxn modelId="{1645F155-CAC6-4A5F-B970-3DB5FD073862}" type="presParOf" srcId="{96773A7D-3367-4F53-A2D2-EA5770AFFDB3}" destId="{F31B7103-6E88-4DB9-9888-CB9E0B3FEEF8}" srcOrd="0" destOrd="0" presId="urn:microsoft.com/office/officeart/2008/layout/VerticalCurvedList"/>
    <dgm:cxn modelId="{99093F1F-A922-4BEE-98B8-88B664F6DA64}" type="presParOf" srcId="{F31B7103-6E88-4DB9-9888-CB9E0B3FEEF8}" destId="{F7A92DE4-3445-4B9B-AF3D-F2DA6F69C25D}" srcOrd="0" destOrd="0" presId="urn:microsoft.com/office/officeart/2008/layout/VerticalCurvedList"/>
    <dgm:cxn modelId="{06D333DF-EF42-4EB3-AA94-79DC42B6DA11}" type="presParOf" srcId="{F31B7103-6E88-4DB9-9888-CB9E0B3FEEF8}" destId="{EF104B90-7E69-4918-A202-E6F91FC6E413}" srcOrd="1" destOrd="0" presId="urn:microsoft.com/office/officeart/2008/layout/VerticalCurvedList"/>
    <dgm:cxn modelId="{BAE6B50F-EA82-4F79-B3AF-66FB5E8726F0}" type="presParOf" srcId="{F31B7103-6E88-4DB9-9888-CB9E0B3FEEF8}" destId="{F5A5022A-2B1C-4F3B-B289-BC099E9CE92F}" srcOrd="2" destOrd="0" presId="urn:microsoft.com/office/officeart/2008/layout/VerticalCurvedList"/>
    <dgm:cxn modelId="{BFC40D33-762B-4188-B2F7-EF0F4BC9DA2E}" type="presParOf" srcId="{F31B7103-6E88-4DB9-9888-CB9E0B3FEEF8}" destId="{F16BA6F4-95DE-4E28-BF94-6459A70C4A6D}" srcOrd="3" destOrd="0" presId="urn:microsoft.com/office/officeart/2008/layout/VerticalCurvedList"/>
    <dgm:cxn modelId="{D63587A6-D5FE-4A5E-B4B4-977B008C8AC2}" type="presParOf" srcId="{96773A7D-3367-4F53-A2D2-EA5770AFFDB3}" destId="{F036299F-AF4D-4DAF-ABF5-87E8CC3FEF1B}" srcOrd="1" destOrd="0" presId="urn:microsoft.com/office/officeart/2008/layout/VerticalCurvedList"/>
    <dgm:cxn modelId="{0A47CFC6-E5B3-4F6A-9CFA-1343F91CA6C8}" type="presParOf" srcId="{96773A7D-3367-4F53-A2D2-EA5770AFFDB3}" destId="{40B95986-31F6-48A6-A8D8-D04AC3BEDA92}" srcOrd="2" destOrd="0" presId="urn:microsoft.com/office/officeart/2008/layout/VerticalCurvedList"/>
    <dgm:cxn modelId="{49CA9A1A-6452-4926-92C8-B64AFB253272}" type="presParOf" srcId="{40B95986-31F6-48A6-A8D8-D04AC3BEDA92}" destId="{112F553D-60C2-4CC4-948D-0369F51C4DB0}" srcOrd="0" destOrd="0" presId="urn:microsoft.com/office/officeart/2008/layout/VerticalCurvedList"/>
    <dgm:cxn modelId="{AF4F506B-C5C6-491D-9D13-CF860BECC65E}" type="presParOf" srcId="{96773A7D-3367-4F53-A2D2-EA5770AFFDB3}" destId="{A1781B13-DE10-4169-ABDE-0384026A6B34}" srcOrd="3" destOrd="0" presId="urn:microsoft.com/office/officeart/2008/layout/VerticalCurvedList"/>
    <dgm:cxn modelId="{55A00F84-9ACE-4DDD-B6A7-0FBF24C018F7}" type="presParOf" srcId="{96773A7D-3367-4F53-A2D2-EA5770AFFDB3}" destId="{65CD74A9-3E7B-49D7-95DD-EB8B72D6CA84}" srcOrd="4" destOrd="0" presId="urn:microsoft.com/office/officeart/2008/layout/VerticalCurvedList"/>
    <dgm:cxn modelId="{311A0253-E792-49F9-870C-8CD3C0C39E2A}" type="presParOf" srcId="{65CD74A9-3E7B-49D7-95DD-EB8B72D6CA84}" destId="{2741B69B-255D-4143-BECE-5BD9035A4FC6}" srcOrd="0" destOrd="0" presId="urn:microsoft.com/office/officeart/2008/layout/VerticalCurvedList"/>
    <dgm:cxn modelId="{5C23EAA5-1772-4606-87E5-84708F03C6A2}" type="presParOf" srcId="{96773A7D-3367-4F53-A2D2-EA5770AFFDB3}" destId="{7DCEBD2C-792F-484E-9C96-926E03F540ED}" srcOrd="5" destOrd="0" presId="urn:microsoft.com/office/officeart/2008/layout/VerticalCurvedList"/>
    <dgm:cxn modelId="{A79588B9-5412-4518-8ED9-D73063423D9D}" type="presParOf" srcId="{96773A7D-3367-4F53-A2D2-EA5770AFFDB3}" destId="{8E391AE5-35EA-4A7F-ACFF-6E662A0BD046}" srcOrd="6" destOrd="0" presId="urn:microsoft.com/office/officeart/2008/layout/VerticalCurvedList"/>
    <dgm:cxn modelId="{F196CA98-4E37-47F3-8E87-8B75C21DF970}" type="presParOf" srcId="{8E391AE5-35EA-4A7F-ACFF-6E662A0BD046}" destId="{EB133F34-59A3-4639-B813-3EF5396EC28B}" srcOrd="0" destOrd="0" presId="urn:microsoft.com/office/officeart/2008/layout/VerticalCurvedList"/>
    <dgm:cxn modelId="{7B208A4A-7250-4214-898A-2866A9769A10}" type="presParOf" srcId="{96773A7D-3367-4F53-A2D2-EA5770AFFDB3}" destId="{88F378EC-C3F8-47CD-AEFF-49BA634320FB}" srcOrd="7" destOrd="0" presId="urn:microsoft.com/office/officeart/2008/layout/VerticalCurvedList"/>
    <dgm:cxn modelId="{C9D8082B-6553-40D9-A8D8-B1E1EB94FF3D}" type="presParOf" srcId="{96773A7D-3367-4F53-A2D2-EA5770AFFDB3}" destId="{0C1D6B2A-9239-4220-B9D4-EF24FF044C0E}" srcOrd="8" destOrd="0" presId="urn:microsoft.com/office/officeart/2008/layout/VerticalCurvedList"/>
    <dgm:cxn modelId="{709BF55F-6FF7-4142-9724-16A6D4184E8B}" type="presParOf" srcId="{0C1D6B2A-9239-4220-B9D4-EF24FF044C0E}" destId="{A6FEC19F-0F90-4EC7-BB21-E0ADFEFFA617}" srcOrd="0" destOrd="0" presId="urn:microsoft.com/office/officeart/2008/layout/VerticalCurvedList"/>
    <dgm:cxn modelId="{7FADD21F-8DD2-4D84-9AB2-17792D5D9F1A}" type="presParOf" srcId="{96773A7D-3367-4F53-A2D2-EA5770AFFDB3}" destId="{CAE44C5F-81A1-4D30-8D3F-2E663ECAC700}" srcOrd="9" destOrd="0" presId="urn:microsoft.com/office/officeart/2008/layout/VerticalCurvedList"/>
    <dgm:cxn modelId="{5050C98C-B959-4D7B-8656-937995D0DEFC}" type="presParOf" srcId="{96773A7D-3367-4F53-A2D2-EA5770AFFDB3}" destId="{053E2699-E7D5-4B6C-A824-2ED732C32228}" srcOrd="10" destOrd="0" presId="urn:microsoft.com/office/officeart/2008/layout/VerticalCurvedList"/>
    <dgm:cxn modelId="{A104CFD0-A679-469B-9B3A-85F1E2B8F0EE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95515" y="2520280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VY_32_INOVACE_Porovnávání</a:t>
          </a:r>
          <a:endParaRPr lang="cs-CZ" sz="2000" kern="1200" dirty="0" smtClean="0"/>
        </a:p>
      </dsp:txBody>
      <dsp:txXfrm>
        <a:off x="295515" y="2520280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5.png"/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12" Type="http://schemas.openxmlformats.org/officeDocument/2006/relationships/image" Target="../media/image14.png"/><Relationship Id="rId2" Type="http://schemas.openxmlformats.org/officeDocument/2006/relationships/image" Target="../media/image8.png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3.wmf"/><Relationship Id="rId5" Type="http://schemas.openxmlformats.org/officeDocument/2006/relationships/image" Target="../media/image10.png"/><Relationship Id="rId15" Type="http://schemas.openxmlformats.org/officeDocument/2006/relationships/image" Target="../media/image17.png"/><Relationship Id="rId10" Type="http://schemas.microsoft.com/office/2007/relationships/hdphoto" Target="../media/hdphoto4.wdp"/><Relationship Id="rId4" Type="http://schemas.openxmlformats.org/officeDocument/2006/relationships/image" Target="../media/image9.png"/><Relationship Id="rId9" Type="http://schemas.openxmlformats.org/officeDocument/2006/relationships/image" Target="../media/image12.pn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slide" Target="slide16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icasaweb.google.com/103582392535995343234/NaseSkolaZSAMSBilaTremesna#slideshow/5945107967560341042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7.wmf"/><Relationship Id="rId3" Type="http://schemas.openxmlformats.org/officeDocument/2006/relationships/image" Target="../media/image20.wmf"/><Relationship Id="rId7" Type="http://schemas.microsoft.com/office/2007/relationships/hdphoto" Target="../media/hdphoto5.wdp"/><Relationship Id="rId12" Type="http://schemas.openxmlformats.org/officeDocument/2006/relationships/image" Target="../media/image17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6.wmf"/><Relationship Id="rId5" Type="http://schemas.openxmlformats.org/officeDocument/2006/relationships/image" Target="../media/image22.wmf"/><Relationship Id="rId10" Type="http://schemas.openxmlformats.org/officeDocument/2006/relationships/image" Target="../media/image25.wmf"/><Relationship Id="rId4" Type="http://schemas.openxmlformats.org/officeDocument/2006/relationships/image" Target="../media/image21.wmf"/><Relationship Id="rId9" Type="http://schemas.microsoft.com/office/2007/relationships/hdphoto" Target="../media/hdphoto6.wdp"/><Relationship Id="rId14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0262793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13670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333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4 a 5 – Podle obrázku si povídáme a vysvětlujeme znaménka  pomocí názoru , povídáme si o škole ( správné sezení, chování …) 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6 – postupným kliknutím třídíme předměty a porovnáváme </a:t>
            </a:r>
          </a:p>
          <a:p>
            <a:pPr marL="0" indent="0">
              <a:buNone/>
            </a:pPr>
            <a:r>
              <a:rPr lang="cs-CZ" sz="1600" dirty="0" smtClean="0"/>
              <a:t>       Snímek č. 7 a 9 – porovnáváme školní potřeby a geometrické tvary</a:t>
            </a:r>
          </a:p>
          <a:p>
            <a:pPr marL="301943" lvl="1" indent="0">
              <a:buNone/>
            </a:pPr>
            <a:r>
              <a:rPr lang="cs-CZ" sz="1600" dirty="0" smtClean="0"/>
              <a:t>Snímek č. 8 a 10 – žáci hledají správný zápis</a:t>
            </a:r>
          </a:p>
          <a:p>
            <a:pPr marL="301943" lvl="1" indent="0">
              <a:buNone/>
            </a:pPr>
            <a:r>
              <a:rPr lang="cs-CZ" sz="1600" dirty="0" smtClean="0"/>
              <a:t>Snímek č. 11 – po kliknutí na správný zápis se postupně odkrývá text se </a:t>
            </a:r>
            <a:r>
              <a:rPr lang="cs-CZ" sz="1600" dirty="0" err="1" smtClean="0"/>
              <a:t>smajlíkem</a:t>
            </a:r>
            <a:r>
              <a:rPr lang="cs-CZ" sz="1600" dirty="0" smtClean="0"/>
              <a:t> klekneme-li na </a:t>
            </a:r>
            <a:r>
              <a:rPr lang="cs-CZ" sz="1600" dirty="0" err="1" smtClean="0"/>
              <a:t>smajlíka</a:t>
            </a:r>
            <a:r>
              <a:rPr lang="cs-CZ" sz="1600" dirty="0" smtClean="0"/>
              <a:t> objeví se obrázek školy (Jsem školák, povídáme si o škole)</a:t>
            </a:r>
          </a:p>
          <a:p>
            <a:pPr marL="301943" lvl="1" indent="0">
              <a:buNone/>
            </a:pPr>
            <a:r>
              <a:rPr lang="cs-CZ" sz="1600" dirty="0" smtClean="0"/>
              <a:t>Snímek č. 12 –  Známe školu, kliknutím přiřadí žáci správně</a:t>
            </a:r>
          </a:p>
          <a:p>
            <a:pPr marL="301943" lvl="1" indent="0">
              <a:buNone/>
            </a:pPr>
            <a:r>
              <a:rPr lang="cs-CZ" sz="1600" dirty="0" smtClean="0"/>
              <a:t>Snímek č. 13 – je pracovní  list pro samostatnou práci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 smtClean="0"/>
              <a:t>Snímek č. 14 je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16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21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Porovnávání čísel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Větší, menší, rovná se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90495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XW6T9IK9\MC900359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069" y="1268760"/>
            <a:ext cx="2342705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yp\AppData\Local\Microsoft\Windows\Temporary Internet Files\Content.IE5\P1ITJJ9D\MC90043457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002671" cy="258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3212976"/>
            <a:ext cx="145381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>
                <a:solidFill>
                  <a:srgbClr val="FFC000"/>
                </a:solidFill>
              </a:rPr>
              <a:t>&gt;</a:t>
            </a:r>
            <a:endParaRPr lang="cs-CZ" sz="200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>
            <a:off x="5796135" y="3789040"/>
            <a:ext cx="145381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>
                <a:solidFill>
                  <a:srgbClr val="FFC000"/>
                </a:solidFill>
              </a:rPr>
              <a:t>&gt;</a:t>
            </a:r>
            <a:endParaRPr lang="cs-CZ" sz="20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23658" y="3212976"/>
            <a:ext cx="147829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0" b="1" dirty="0" smtClean="0">
                <a:solidFill>
                  <a:srgbClr val="FFC000"/>
                </a:solidFill>
              </a:rPr>
              <a:t>=</a:t>
            </a:r>
            <a:endParaRPr lang="cs-CZ" sz="20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030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708720" y="4779806"/>
            <a:ext cx="2736304" cy="1706488"/>
            <a:chOff x="580223" y="4779806"/>
            <a:chExt cx="2736304" cy="1706488"/>
          </a:xfrm>
        </p:grpSpPr>
        <p:pic>
          <p:nvPicPr>
            <p:cNvPr id="14" name="Picture 4" descr="C:\Users\hyp\AppData\Local\Microsoft\Windows\Temporary Internet Files\Content.IE5\CXBQ4VXK\MC9002321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45074" y="5039877"/>
              <a:ext cx="1108890" cy="1186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4" descr="C:\Users\hyp\AppData\Local\Microsoft\Windows\Temporary Internet Files\Content.IE5\CXBQ4VXK\MC9002321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7823" y="5039877"/>
              <a:ext cx="1108890" cy="1186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580223" y="4779806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824906" y="3010664"/>
            <a:ext cx="2736304" cy="1706488"/>
            <a:chOff x="5977306" y="2989605"/>
            <a:chExt cx="2736304" cy="1706488"/>
          </a:xfrm>
        </p:grpSpPr>
        <p:pic>
          <p:nvPicPr>
            <p:cNvPr id="12" name="Picture 2" descr="C:\Users\hyp\AppData\Local\Microsoft\Windows\Temporary Internet Files\Content.IE5\CXBQ4VXK\MC9004357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66580" y="3331752"/>
              <a:ext cx="885740" cy="1003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Users\hyp\AppData\Local\Microsoft\Windows\Temporary Internet Files\Content.IE5\CXBQ4VXK\MC9004357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66650" y="3331752"/>
              <a:ext cx="885740" cy="1003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vál 17"/>
            <p:cNvSpPr/>
            <p:nvPr/>
          </p:nvSpPr>
          <p:spPr>
            <a:xfrm>
              <a:off x="5977306" y="2989605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708720" y="2930779"/>
            <a:ext cx="2736304" cy="1706488"/>
            <a:chOff x="556320" y="2797696"/>
            <a:chExt cx="2736304" cy="1706488"/>
          </a:xfrm>
        </p:grpSpPr>
        <p:pic>
          <p:nvPicPr>
            <p:cNvPr id="2050" name="Picture 2" descr="C:\Users\hyp\AppData\Local\Microsoft\Windows\Temporary Internet Files\Content.IE5\CXBQ4VXK\MC9004357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560" y="3147021"/>
              <a:ext cx="885740" cy="1003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hyp\AppData\Local\Microsoft\Windows\Temporary Internet Files\Content.IE5\CXBQ4VXK\MC9004357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3234" y="3153801"/>
              <a:ext cx="885740" cy="1003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hyp\AppData\Local\Microsoft\Windows\Temporary Internet Files\Content.IE5\CXBQ4VXK\MC9004357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4211" y="2844368"/>
              <a:ext cx="885740" cy="1003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vál 18"/>
            <p:cNvSpPr/>
            <p:nvPr/>
          </p:nvSpPr>
          <p:spPr>
            <a:xfrm>
              <a:off x="556320" y="2797696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824906" y="4939577"/>
            <a:ext cx="2736304" cy="1706488"/>
            <a:chOff x="6236568" y="4939577"/>
            <a:chExt cx="2736304" cy="1706488"/>
          </a:xfrm>
        </p:grpSpPr>
        <p:pic>
          <p:nvPicPr>
            <p:cNvPr id="2052" name="Picture 4" descr="C:\Users\hyp\AppData\Local\Microsoft\Windows\Temporary Internet Files\Content.IE5\CXBQ4VXK\MC9002321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8344" y="5209514"/>
              <a:ext cx="1108890" cy="1186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4" descr="C:\Users\hyp\AppData\Local\Microsoft\Windows\Temporary Internet Files\Content.IE5\CXBQ4VXK\MC9002321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5830" y="5209514"/>
              <a:ext cx="1108890" cy="1186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Ovál 19"/>
            <p:cNvSpPr/>
            <p:nvPr/>
          </p:nvSpPr>
          <p:spPr>
            <a:xfrm>
              <a:off x="6236568" y="4939577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08720" y="1081751"/>
            <a:ext cx="2736304" cy="1706488"/>
            <a:chOff x="708720" y="1081751"/>
            <a:chExt cx="2736304" cy="1706488"/>
          </a:xfrm>
        </p:grpSpPr>
        <p:pic>
          <p:nvPicPr>
            <p:cNvPr id="7" name="Picture 3" descr="C:\Users\hyp\AppData\Local\Microsoft\Windows\Temporary Internet Files\Content.IE5\XAKKTU8Z\MC900338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078" y="1472876"/>
              <a:ext cx="1203588" cy="9242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Ovál 20"/>
            <p:cNvSpPr/>
            <p:nvPr/>
          </p:nvSpPr>
          <p:spPr>
            <a:xfrm>
              <a:off x="708720" y="1081751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824906" y="1081751"/>
            <a:ext cx="2736304" cy="1706488"/>
            <a:chOff x="5824906" y="1081751"/>
            <a:chExt cx="2736304" cy="1706488"/>
          </a:xfrm>
        </p:grpSpPr>
        <p:pic>
          <p:nvPicPr>
            <p:cNvPr id="2051" name="Picture 3" descr="C:\Users\hyp\AppData\Local\Microsoft\Windows\Temporary Internet Files\Content.IE5\XAKKTU8Z\MC900338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60377" y="1438361"/>
              <a:ext cx="1203588" cy="9242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3" descr="C:\Users\hyp\AppData\Local\Microsoft\Windows\Temporary Internet Files\Content.IE5\XAKKTU8Z\MC900338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440" y="1438361"/>
              <a:ext cx="1203588" cy="9242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Ovál 21"/>
            <p:cNvSpPr/>
            <p:nvPr/>
          </p:nvSpPr>
          <p:spPr>
            <a:xfrm>
              <a:off x="5824906" y="1081751"/>
              <a:ext cx="2736304" cy="170648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4211960" y="2885247"/>
            <a:ext cx="93487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600" b="1" dirty="0" smtClean="0">
                <a:solidFill>
                  <a:srgbClr val="FF0000"/>
                </a:solidFill>
              </a:rPr>
              <a:t>&gt;</a:t>
            </a:r>
            <a:endParaRPr lang="cs-CZ" sz="11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11960" y="1133227"/>
            <a:ext cx="93487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600" b="1" dirty="0" smtClean="0">
                <a:solidFill>
                  <a:srgbClr val="FF0000"/>
                </a:solidFill>
              </a:rPr>
              <a:t>&lt;</a:t>
            </a:r>
            <a:endParaRPr lang="cs-CZ" sz="11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11960" y="4637267"/>
            <a:ext cx="93487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600" b="1" dirty="0" smtClean="0">
                <a:solidFill>
                  <a:srgbClr val="FF0000"/>
                </a:solidFill>
              </a:rPr>
              <a:t>=</a:t>
            </a:r>
            <a:endParaRPr lang="cs-CZ" sz="1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88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6" descr="C:\Users\hyp\AppData\Local\Microsoft\Windows\Temporary Internet Files\Content.IE5\GDZGI21V\MP900405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067" b="90000" l="6286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098" y="4423606"/>
            <a:ext cx="3632448" cy="259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r>
              <a:rPr lang="cs-CZ" dirty="0" smtClean="0"/>
              <a:t>ě	</a:t>
            </a:r>
            <a:endParaRPr lang="cs-CZ" dirty="0"/>
          </a:p>
        </p:txBody>
      </p:sp>
      <p:pic>
        <p:nvPicPr>
          <p:cNvPr id="6" name="Picture 20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926" y="1875017"/>
            <a:ext cx="1931242" cy="193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yp\AppData\Local\Microsoft\Windows\Temporary Internet Files\Content.IE5\RDUALIWV\MP900405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333" b="90000" l="952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386" y="2306052"/>
            <a:ext cx="3056384" cy="218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55" descr="C:\Users\hyp\AppData\Local\Microsoft\Windows\Temporary Internet Files\Content.IE5\OZO6F6RO\MP900405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002" y="4925508"/>
            <a:ext cx="3150387" cy="225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RB250VLA\MP90040534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600" b="94533" l="7429" r="9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745" y="1810638"/>
            <a:ext cx="22642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GDZGI21V\MC90030551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83648">
            <a:off x="206428" y="1682314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74158" y="323369"/>
            <a:ext cx="17956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Škola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Picture 4" descr="C:\Users\hyp\AppData\Local\Microsoft\Windows\Temporary Internet Files\Content.IE5\CXBQ4VXK\MC900441754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27" y="5308253"/>
            <a:ext cx="1484785" cy="148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" y="3823242"/>
            <a:ext cx="1590801" cy="159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50" descr="C:\Users\hyp\AppData\Local\Microsoft\Windows\Temporary Internet Files\Content.IE5\RDUALIWV\MC900441708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3218391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590" y="4925508"/>
            <a:ext cx="1585819" cy="158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yp\AppData\Local\Microsoft\Windows\Temporary Internet Files\Content.IE5\RB250VLA\MC90044005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433" y="3427992"/>
            <a:ext cx="1698625" cy="120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94936" y="1029631"/>
            <a:ext cx="1462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nepatří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86452" y="1029631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patří</a:t>
            </a:r>
            <a:endParaRPr lang="cs-CZ" sz="3200" b="1" dirty="0"/>
          </a:p>
        </p:txBody>
      </p:sp>
      <p:cxnSp>
        <p:nvCxnSpPr>
          <p:cNvPr id="12" name="Přímá spojnice se šipkou 11"/>
          <p:cNvCxnSpPr>
            <a:stCxn id="20" idx="3"/>
          </p:cNvCxnSpPr>
          <p:nvPr/>
        </p:nvCxnSpPr>
        <p:spPr>
          <a:xfrm flipV="1">
            <a:off x="1912695" y="851525"/>
            <a:ext cx="1867217" cy="4704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386166" y="851526"/>
            <a:ext cx="1430849" cy="5052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674158" y="1543869"/>
            <a:ext cx="1729961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900" b="1" dirty="0">
                <a:solidFill>
                  <a:srgbClr val="FF0000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4501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79371E-6 L 0.43316 0.0839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49" y="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8094E-6 L -0.28681 0.04209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40" y="2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47826E-6 L -0.43472 0.10129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36" y="5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59852E-6 L -0.63767 -0.3418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92" y="-170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97687E-6 L -0.49027 0.0545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14" y="27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48844E-6 L 0.31285 0.06475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42" y="32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108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70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9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658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862" y="164119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51" y="182512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288" y="164119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yp\AppData\Local\Microsoft\Windows\Temporary Internet Files\Content.IE5\CXBQ4VXK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153" y="5358987"/>
            <a:ext cx="1460047" cy="146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hyp\AppData\Local\Microsoft\Windows\Temporary Internet Files\Content.IE5\CXBQ4VXK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19" y="5346619"/>
            <a:ext cx="1484785" cy="148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27394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34" y="3644728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63" y="3621192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76" y="190185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6876" y="1825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45739" y="1825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745739" y="190185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46876" y="362119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745739" y="362119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46876" y="52896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745739" y="52896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842" y="182512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12044" y="5287072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940152" y="3627394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1" y="1899312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40152" y="193048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83566" y="5287072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483768" y="193048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79272" y="3602587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499766" y="1909076"/>
            <a:ext cx="7152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61221" y="-141588"/>
            <a:ext cx="107753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srgbClr val="FF0000"/>
                </a:solidFill>
              </a:rPr>
              <a:t>=</a:t>
            </a:r>
            <a:endParaRPr lang="cs-CZ" sz="13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961221" y="4797152"/>
            <a:ext cx="107753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srgbClr val="FF0000"/>
                </a:solidFill>
              </a:rPr>
              <a:t>=</a:t>
            </a:r>
            <a:endParaRPr lang="cs-CZ" sz="13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61221" y="1452823"/>
            <a:ext cx="107753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srgbClr val="FF0000"/>
                </a:solidFill>
              </a:rPr>
              <a:t>&gt;</a:t>
            </a:r>
            <a:endParaRPr lang="cs-CZ" sz="138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 rot="10800000">
            <a:off x="3961221" y="3388732"/>
            <a:ext cx="107753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srgbClr val="FF0000"/>
                </a:solidFill>
              </a:rPr>
              <a:t>&gt;</a:t>
            </a:r>
            <a:endParaRPr lang="cs-CZ" sz="13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43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12" grpId="0"/>
      <p:bldP spid="37" grpId="0"/>
      <p:bldP spid="13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108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70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9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XW6T9IK9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658" y="2046069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862" y="164119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51" y="182512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288" y="164119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yp\AppData\Local\Microsoft\Windows\Temporary Internet Files\Content.IE5\CXBQ4VXK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153" y="5358987"/>
            <a:ext cx="1460047" cy="146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hyp\AppData\Local\Microsoft\Windows\Temporary Internet Files\Content.IE5\CXBQ4VXK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19" y="5346619"/>
            <a:ext cx="1484785" cy="148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27394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34" y="3644728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hyp\AppData\Local\Microsoft\Windows\Temporary Internet Files\Content.IE5\XW6T9IK9\MC9004326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63" y="3621192"/>
            <a:ext cx="1396937" cy="139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76" y="190185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6876" y="1825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45739" y="1825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745739" y="190185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46876" y="362119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745739" y="362119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46876" y="52896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745739" y="5289612"/>
            <a:ext cx="3096344" cy="144401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3" descr="C:\Users\hyp\AppData\Local\Microsoft\Windows\Temporary Internet Files\Content.IE5\P1ITJJ9D\MC9004326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842" y="182512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12044" y="5287072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940152" y="3627394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1" y="1899312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40152" y="193048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83566" y="5287072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483768" y="193048"/>
            <a:ext cx="7264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2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79272" y="3602587"/>
            <a:ext cx="5613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1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499766" y="1909076"/>
            <a:ext cx="7152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FF00"/>
                </a:solidFill>
              </a:rPr>
              <a:t>3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3941889" y="3140968"/>
            <a:ext cx="1094723" cy="2215991"/>
            <a:chOff x="3941889" y="3201645"/>
            <a:chExt cx="1094723" cy="2215991"/>
          </a:xfrm>
        </p:grpSpPr>
        <p:sp>
          <p:nvSpPr>
            <p:cNvPr id="40" name="Obdélník 39"/>
            <p:cNvSpPr/>
            <p:nvPr/>
          </p:nvSpPr>
          <p:spPr>
            <a:xfrm>
              <a:off x="3941889" y="3914657"/>
              <a:ext cx="1058416" cy="1066019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>
              <a:hlinkClick r:id="rId6" action="ppaction://hlinksldjump"/>
            </p:cNvPr>
            <p:cNvSpPr txBox="1"/>
            <p:nvPr/>
          </p:nvSpPr>
          <p:spPr>
            <a:xfrm>
              <a:off x="3959073" y="3201645"/>
              <a:ext cx="1077539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=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959073" y="4797152"/>
            <a:ext cx="1077539" cy="2215991"/>
            <a:chOff x="3959073" y="4797152"/>
            <a:chExt cx="1077539" cy="2215991"/>
          </a:xfrm>
        </p:grpSpPr>
        <p:sp>
          <p:nvSpPr>
            <p:cNvPr id="41" name="Obdélník 40"/>
            <p:cNvSpPr/>
            <p:nvPr/>
          </p:nvSpPr>
          <p:spPr>
            <a:xfrm>
              <a:off x="3961012" y="5477337"/>
              <a:ext cx="1058416" cy="1066019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>
              <a:hlinkClick r:id="rId7" action="ppaction://hlinksldjump"/>
            </p:cNvPr>
            <p:cNvSpPr txBox="1"/>
            <p:nvPr/>
          </p:nvSpPr>
          <p:spPr>
            <a:xfrm>
              <a:off x="3959073" y="4797152"/>
              <a:ext cx="1077539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=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941889" y="-247823"/>
            <a:ext cx="1094901" cy="2215991"/>
            <a:chOff x="3941889" y="-247823"/>
            <a:chExt cx="1094901" cy="2215991"/>
          </a:xfrm>
        </p:grpSpPr>
        <p:sp>
          <p:nvSpPr>
            <p:cNvPr id="2" name="Obdélník 1"/>
            <p:cNvSpPr/>
            <p:nvPr/>
          </p:nvSpPr>
          <p:spPr>
            <a:xfrm>
              <a:off x="3978374" y="448572"/>
              <a:ext cx="1058416" cy="1066019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>
              <a:hlinkClick r:id="rId6" action="ppaction://hlinksldjump"/>
            </p:cNvPr>
            <p:cNvSpPr txBox="1"/>
            <p:nvPr/>
          </p:nvSpPr>
          <p:spPr>
            <a:xfrm>
              <a:off x="3941889" y="-247823"/>
              <a:ext cx="1077539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&gt;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941889" y="1514591"/>
            <a:ext cx="1094901" cy="2215991"/>
            <a:chOff x="3941889" y="1514591"/>
            <a:chExt cx="1094901" cy="2215991"/>
          </a:xfrm>
        </p:grpSpPr>
        <p:sp>
          <p:nvSpPr>
            <p:cNvPr id="38" name="Obdélník 37"/>
            <p:cNvSpPr/>
            <p:nvPr/>
          </p:nvSpPr>
          <p:spPr>
            <a:xfrm>
              <a:off x="3978374" y="2208479"/>
              <a:ext cx="1058416" cy="1066019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>
              <a:hlinkClick r:id="rId7" action="ppaction://hlinksldjump"/>
            </p:cNvPr>
            <p:cNvSpPr txBox="1"/>
            <p:nvPr/>
          </p:nvSpPr>
          <p:spPr>
            <a:xfrm>
              <a:off x="3941889" y="1514591"/>
              <a:ext cx="1077539" cy="221599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3800" b="1" dirty="0" smtClean="0">
                  <a:solidFill>
                    <a:srgbClr val="FF0000"/>
                  </a:solidFill>
                </a:rPr>
                <a:t>&gt;</a:t>
              </a:r>
              <a:endParaRPr lang="cs-CZ" sz="138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951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22679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679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7824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78243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3</a:t>
            </a:r>
            <a:endParaRPr lang="cs-CZ" sz="5400" b="1" dirty="0"/>
          </a:p>
        </p:txBody>
      </p:sp>
      <p:sp>
        <p:nvSpPr>
          <p:cNvPr id="18" name="Obdélník 17"/>
          <p:cNvSpPr/>
          <p:nvPr/>
        </p:nvSpPr>
        <p:spPr>
          <a:xfrm>
            <a:off x="622679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9" name="Obdélník 18"/>
          <p:cNvSpPr/>
          <p:nvPr/>
        </p:nvSpPr>
        <p:spPr>
          <a:xfrm>
            <a:off x="622679" y="219943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2</a:t>
            </a:r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971867" y="1761964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65580" y="1756538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3" idx="2"/>
            <a:endCxn id="18" idx="0"/>
          </p:cNvCxnSpPr>
          <p:nvPr/>
        </p:nvCxnSpPr>
        <p:spPr>
          <a:xfrm>
            <a:off x="971867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0" idx="2"/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1" idx="2"/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366462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8221115" y="4097943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8221115" y="364502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Rovnoramenný trojúhelník 40"/>
          <p:cNvSpPr/>
          <p:nvPr/>
        </p:nvSpPr>
        <p:spPr>
          <a:xfrm>
            <a:off x="765551" y="1196752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2" name="Rovnoramenný trojúhelník 41"/>
          <p:cNvSpPr/>
          <p:nvPr/>
        </p:nvSpPr>
        <p:spPr>
          <a:xfrm>
            <a:off x="765551" y="76470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66462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cxnSp>
        <p:nvCxnSpPr>
          <p:cNvPr id="33" name="Přímá spojnice 32"/>
          <p:cNvCxnSpPr>
            <a:stCxn id="8" idx="2"/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6546482" y="397796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169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3169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cxnSp>
        <p:nvCxnSpPr>
          <p:cNvPr id="27" name="Přímá spojnice 26"/>
          <p:cNvCxnSpPr>
            <a:stCxn id="7" idx="2"/>
            <a:endCxn id="16" idx="0"/>
          </p:cNvCxnSpPr>
          <p:nvPr/>
        </p:nvCxnSpPr>
        <p:spPr>
          <a:xfrm>
            <a:off x="268088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514626" y="413751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511713" y="3642556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1693" y="62611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1693" y="219943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49" name="Obdélník 48"/>
          <p:cNvSpPr/>
          <p:nvPr/>
        </p:nvSpPr>
        <p:spPr>
          <a:xfrm>
            <a:off x="2452281" y="1109522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43267" y="4170441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212284" y="142756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8212284" y="1081336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8212284" y="764704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43267" y="3790020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473455" y="219943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473455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560766" y="1902278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7" name="TextovéPole 66"/>
          <p:cNvSpPr txBox="1"/>
          <p:nvPr/>
        </p:nvSpPr>
        <p:spPr>
          <a:xfrm rot="10800000">
            <a:off x="7279951" y="2104447"/>
            <a:ext cx="6110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8" name="TextovéPole 67"/>
          <p:cNvSpPr txBox="1"/>
          <p:nvPr/>
        </p:nvSpPr>
        <p:spPr>
          <a:xfrm rot="10800000">
            <a:off x="7279951" y="4923834"/>
            <a:ext cx="6110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&gt;</a:t>
            </a:r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536346" y="4829677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=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08728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15" grpId="0" animBg="1"/>
      <p:bldP spid="12" grpId="0" animBg="1"/>
      <p:bldP spid="16" grpId="0" animBg="1"/>
      <p:bldP spid="17" grpId="0" animBg="1"/>
      <p:bldP spid="66" grpId="0"/>
      <p:bldP spid="67" grpId="0"/>
      <p:bldP spid="68" grpId="0"/>
      <p:bldP spid="6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388933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942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9844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942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39844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942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98440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98440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942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3609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43609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446704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3609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45232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45232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1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543609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7445791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7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388933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388933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388933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6440739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6444208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6444208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6440944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8151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5191476" y="0"/>
            <a:ext cx="2933414" cy="914400"/>
            <a:chOff x="379426" y="2382609"/>
            <a:chExt cx="2933414" cy="914400"/>
          </a:xfrm>
        </p:grpSpPr>
        <p:sp>
          <p:nvSpPr>
            <p:cNvPr id="4" name="Zaoblený obdélník 3"/>
            <p:cNvSpPr/>
            <p:nvPr/>
          </p:nvSpPr>
          <p:spPr>
            <a:xfrm>
              <a:off x="379426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398440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1388933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194688" y="5876513"/>
            <a:ext cx="2933414" cy="914400"/>
            <a:chOff x="379426" y="3688664"/>
            <a:chExt cx="2933414" cy="914400"/>
          </a:xfrm>
        </p:grpSpPr>
        <p:sp>
          <p:nvSpPr>
            <p:cNvPr id="6" name="Zaoblený obdélník 5"/>
            <p:cNvSpPr/>
            <p:nvPr/>
          </p:nvSpPr>
          <p:spPr>
            <a:xfrm>
              <a:off x="379426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2398440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1388933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101029" y="5876513"/>
            <a:ext cx="2933414" cy="914400"/>
            <a:chOff x="379426" y="5012293"/>
            <a:chExt cx="2933414" cy="914400"/>
          </a:xfrm>
        </p:grpSpPr>
        <p:sp>
          <p:nvSpPr>
            <p:cNvPr id="8" name="Zaoblený obdélník 7"/>
            <p:cNvSpPr/>
            <p:nvPr/>
          </p:nvSpPr>
          <p:spPr>
            <a:xfrm>
              <a:off x="37942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2398440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1388933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rgbClr val="FF0000"/>
                  </a:solidFill>
                </a:rPr>
                <a:t>&lt;</a:t>
              </a:r>
              <a:endParaRPr lang="cs-CZ" sz="7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-130864" y="1469674"/>
            <a:ext cx="2925008" cy="914400"/>
            <a:chOff x="5436096" y="5012293"/>
            <a:chExt cx="2925008" cy="914400"/>
          </a:xfrm>
        </p:grpSpPr>
        <p:sp>
          <p:nvSpPr>
            <p:cNvPr id="12" name="Zaoblený obdélník 11"/>
            <p:cNvSpPr/>
            <p:nvPr/>
          </p:nvSpPr>
          <p:spPr>
            <a:xfrm>
              <a:off x="543609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7446704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6440739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202378" y="1469128"/>
            <a:ext cx="2930624" cy="914400"/>
            <a:chOff x="5436096" y="2382609"/>
            <a:chExt cx="2930624" cy="914400"/>
          </a:xfrm>
        </p:grpSpPr>
        <p:sp>
          <p:nvSpPr>
            <p:cNvPr id="15" name="Zaoblený obdélník 14"/>
            <p:cNvSpPr/>
            <p:nvPr/>
          </p:nvSpPr>
          <p:spPr>
            <a:xfrm>
              <a:off x="5436096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452320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6444208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=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202378" y="4407384"/>
            <a:ext cx="2924095" cy="914400"/>
            <a:chOff x="5436096" y="976398"/>
            <a:chExt cx="2924095" cy="914400"/>
          </a:xfrm>
        </p:grpSpPr>
        <p:sp>
          <p:nvSpPr>
            <p:cNvPr id="18" name="Zaoblený obdélník 17"/>
            <p:cNvSpPr/>
            <p:nvPr/>
          </p:nvSpPr>
          <p:spPr>
            <a:xfrm>
              <a:off x="543609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7445791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6" name="Zaoblený obdélník 25"/>
            <p:cNvSpPr/>
            <p:nvPr/>
          </p:nvSpPr>
          <p:spPr>
            <a:xfrm>
              <a:off x="6440944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-130864" y="4407930"/>
            <a:ext cx="2925008" cy="914400"/>
            <a:chOff x="5436096" y="5012293"/>
            <a:chExt cx="2925008" cy="914400"/>
          </a:xfrm>
        </p:grpSpPr>
        <p:sp>
          <p:nvSpPr>
            <p:cNvPr id="37" name="Zaoblený obdélník 36"/>
            <p:cNvSpPr/>
            <p:nvPr/>
          </p:nvSpPr>
          <p:spPr>
            <a:xfrm>
              <a:off x="543609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7446704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39" name="Zaoblený obdélník 38"/>
            <p:cNvSpPr/>
            <p:nvPr/>
          </p:nvSpPr>
          <p:spPr>
            <a:xfrm>
              <a:off x="6440739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331640" y="0"/>
            <a:ext cx="2924095" cy="914400"/>
            <a:chOff x="5436096" y="976398"/>
            <a:chExt cx="2924095" cy="914400"/>
          </a:xfrm>
        </p:grpSpPr>
        <p:sp>
          <p:nvSpPr>
            <p:cNvPr id="41" name="Zaoblený obdélník 40"/>
            <p:cNvSpPr/>
            <p:nvPr/>
          </p:nvSpPr>
          <p:spPr>
            <a:xfrm>
              <a:off x="543609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7445791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43" name="Zaoblený obdélník 42"/>
            <p:cNvSpPr/>
            <p:nvPr/>
          </p:nvSpPr>
          <p:spPr>
            <a:xfrm>
              <a:off x="6440944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2659294" y="2759021"/>
            <a:ext cx="390844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HÁDEJ CO JE 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NA OBRÁZKU.</a:t>
            </a:r>
          </a:p>
          <a:p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5" name="Veselý obličej 44">
            <a:hlinkClick r:id="rId2"/>
          </p:cNvPr>
          <p:cNvSpPr/>
          <p:nvPr/>
        </p:nvSpPr>
        <p:spPr>
          <a:xfrm>
            <a:off x="4151819" y="4175715"/>
            <a:ext cx="650068" cy="610664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290291" y="2043488"/>
            <a:ext cx="1594340" cy="151237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2557479" y="2895013"/>
            <a:ext cx="1594340" cy="151237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599512" y="3584322"/>
            <a:ext cx="1594340" cy="151237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918958" y="2984183"/>
            <a:ext cx="1594340" cy="16705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765743" y="2799673"/>
            <a:ext cx="1594340" cy="15123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4687409" y="2131398"/>
            <a:ext cx="1594340" cy="151237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6202378" y="2938256"/>
            <a:ext cx="2933414" cy="914400"/>
            <a:chOff x="379426" y="976398"/>
            <a:chExt cx="2933414" cy="914400"/>
          </a:xfrm>
        </p:grpSpPr>
        <p:sp>
          <p:nvSpPr>
            <p:cNvPr id="3" name="Zaoblený obdélník 2"/>
            <p:cNvSpPr/>
            <p:nvPr/>
          </p:nvSpPr>
          <p:spPr>
            <a:xfrm>
              <a:off x="1388933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=</a:t>
              </a: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2398440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37942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-130864" y="2938802"/>
            <a:ext cx="2930624" cy="914400"/>
            <a:chOff x="-913453" y="3212976"/>
            <a:chExt cx="2930624" cy="914400"/>
          </a:xfrm>
        </p:grpSpPr>
        <p:sp>
          <p:nvSpPr>
            <p:cNvPr id="13" name="Zaoblený obdélník 12"/>
            <p:cNvSpPr/>
            <p:nvPr/>
          </p:nvSpPr>
          <p:spPr>
            <a:xfrm>
              <a:off x="-913453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1102771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4659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5344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0" y="0"/>
            <a:ext cx="9507594" cy="4320480"/>
            <a:chOff x="0" y="0"/>
            <a:chExt cx="9507594" cy="4320480"/>
          </a:xfrm>
        </p:grpSpPr>
        <p:pic>
          <p:nvPicPr>
            <p:cNvPr id="1031" name="Picture 7" descr="C:\Users\hyp\AppData\Local\Microsoft\Windows\Temporary Internet Files\Content.IE5\0PSKPZ6N\MC900435149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8998404" cy="43204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6948264" y="764704"/>
              <a:ext cx="2559330" cy="584775"/>
              <a:chOff x="2483768" y="6273225"/>
              <a:chExt cx="2559330" cy="584775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483768" y="6334472"/>
                <a:ext cx="1490464" cy="457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 flipH="1">
                <a:off x="2522818" y="6273225"/>
                <a:ext cx="252028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bg1"/>
                    </a:solidFill>
                  </a:rPr>
                  <a:t>ŠKOLA</a:t>
                </a:r>
                <a:endParaRPr lang="cs-CZ" sz="3200" b="1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7" name="Skupina 6"/>
          <p:cNvGrpSpPr/>
          <p:nvPr/>
        </p:nvGrpSpPr>
        <p:grpSpPr>
          <a:xfrm>
            <a:off x="657626" y="5152175"/>
            <a:ext cx="7683152" cy="1448598"/>
            <a:chOff x="755576" y="5323602"/>
            <a:chExt cx="7683152" cy="1448598"/>
          </a:xfrm>
        </p:grpSpPr>
        <p:pic>
          <p:nvPicPr>
            <p:cNvPr id="1032" name="Picture 8" descr="C:\Users\hyp\AppData\Local\Microsoft\Windows\Temporary Internet Files\Content.IE5\JVADSESB\MC90002445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5441018"/>
              <a:ext cx="1702613" cy="1234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C:\Users\hyp\AppData\Local\Microsoft\Windows\Temporary Internet Files\Content.IE5\JULPBTUZ\MC90025016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5323602"/>
              <a:ext cx="1327656" cy="1448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7" name="Picture 13" descr="C:\Users\hyp\AppData\Local\Microsoft\Windows\Temporary Internet Files\Content.IE5\JVADSESB\MC9004342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97228" y="5441018"/>
              <a:ext cx="1841500" cy="1314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8" name="Picture 14" descr="C:\Users\hyp\AppData\Local\Microsoft\Windows\Temporary Internet Files\Content.IE5\Z2UY2XIZ\MP9004049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278" y="4032103"/>
            <a:ext cx="1544216" cy="110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yp\AppData\Local\Microsoft\Windows\Temporary Internet Files\Content.IE5\JULPBTUZ\MP9004049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6267" l="10000" r="93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12893"/>
            <a:ext cx="1313790" cy="93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yp\AppData\Local\Microsoft\Windows\Temporary Internet Files\Content.IE5\JVADSESB\MC90040463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744" y="4064241"/>
            <a:ext cx="1030660" cy="81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yp\AppData\Local\Microsoft\Windows\Temporary Internet Files\Content.IE5\Z2UY2XIZ\MC90043033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8" y="4048170"/>
            <a:ext cx="1070875" cy="107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yp\AppData\Local\Microsoft\Windows\Temporary Internet Files\Content.IE5\JVADSESB\MC900441726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692" y="3972843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hyp\AppData\Local\Microsoft\Windows\Temporary Internet Files\Content.IE5\Z2UY2XIZ\MC90041344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485" y="3709778"/>
            <a:ext cx="1479657" cy="144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hyp\AppData\Local\Microsoft\Windows\Temporary Internet Files\Content.IE5\0PSKPZ6N\MC9004400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322" y="4210768"/>
            <a:ext cx="1052606" cy="74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397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35 1.17484E-6 C 0.02291 0.00185 0.02864 0.00416 0.02604 0.00624 C 0.025 0.00763 0.01354 0.00624 0.0125 0.0074 C 0.01024 0.01017 0.01823 0.01966 0.02135 0.02382 C 0.02448 0.03284 0.02864 0.04001 0.03524 0.04903 C 0.03767 0.0666 0.03246 0.08626 0.06649 0.10245 C 0.07066 0.10777 0.07882 0.11193 0.08507 0.11679 C 0.08923 0.12003 0.09809 0.12673 0.09809 0.12696 C 0.10399 0.13714 0.10607 0.14708 0.1118 0.15726 C 0.11389 0.16073 0.12066 0.16721 0.12066 0.16767 " pathEditMode="relative" rAng="0" ptsTypes="fffffffffA">
                                      <p:cBhvr>
                                        <p:cTn id="20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0" y="8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32932E-6 C 0.00347 0.00185 0.01632 0.00463 0.01042 0.00694 C 0.00816 0.00856 -0.01736 0.00694 -0.01979 0.0081 C -0.02465 0.01134 -0.00694 0.02197 -2.77778E-7 0.0266 C 0.00694 0.03678 0.01632 0.04464 0.0309 0.05481 C 0.03646 0.07447 0.02483 0.09667 0.10052 0.11471 C 0.1099 0.12073 0.12813 0.12535 0.14201 0.1309 C 0.15122 0.13437 0.17101 0.142 0.17101 0.14223 C 0.1842 0.15357 0.18872 0.1649 0.20156 0.17623 C 0.20625 0.18016 0.22135 0.18733 0.22135 0.18802 " pathEditMode="relative" rAng="0" ptsTypes="fffffffffA">
                                      <p:cBhvr>
                                        <p:cTn id="33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26" y="9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1.17484E-6 C -0.00816 0.00231 -0.00139 0.00532 -0.00434 0.00832 C -0.00573 0.01041 -0.01962 0.00832 -0.02083 0.00994 C -0.02344 0.01387 -0.01389 0.02683 -0.01007 0.03238 C -0.00625 0.0451 -0.00139 0.05481 0.0066 0.0673 C 0.00972 0.09135 0.0033 0.11841 0.04444 0.14084 C 0.04965 0.14778 0.05937 0.15356 0.06701 0.1605 C 0.07205 0.16489 0.08281 0.17414 0.08281 0.17437 C 0.08993 0.18825 0.09236 0.20213 0.09948 0.216 C 0.10191 0.22086 0.11024 0.22965 0.11024 0.23057 " pathEditMode="relative" rAng="0" ptsTypes="fffffffffA">
                                      <p:cBhvr>
                                        <p:cTn id="47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47" y="115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28492E-6 C 0.0033 0.00208 0.01528 0.00485 0.00989 0.0074 C 0.00764 0.00925 -0.0165 0.0074 -0.01875 0.00879 C -0.02344 0.01225 -0.0066 0.02382 2.22222E-6 0.02867 C 0.0066 0.03978 0.01528 0.04833 0.02916 0.05943 C 0.03437 0.08071 0.02344 0.10453 0.09514 0.12419 C 0.10399 0.13043 0.12118 0.13552 0.13437 0.14153 C 0.14323 0.14546 0.1618 0.15356 0.1618 0.15379 C 0.1743 0.16605 0.17864 0.1783 0.1908 0.19056 C 0.19514 0.19472 0.20955 0.20259 0.20955 0.20328 " pathEditMode="relative" rAng="0" ptsTypes="fffffffffA">
                                      <p:cBhvr>
                                        <p:cTn id="61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06" y="10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59 -0.00023 C -0.04184 0.00185 -0.05018 0.00532 -0.04636 0.00809 C -0.04479 0.01017 -0.02847 0.00809 -0.02691 0.00948 C -0.02379 0.01364 -0.03525 0.02659 -0.03959 0.03238 C -0.0441 0.04486 -0.05018 0.05435 -0.05938 0.06684 C -0.06302 0.09112 -0.05556 0.11841 -0.104 0.14038 C -0.11007 0.14778 -0.1217 0.15356 -0.13056 0.16027 C -0.13646 0.16466 -0.14913 0.17391 -0.14913 0.17414 C -0.15764 0.18825 -0.16042 0.20213 -0.16875 0.216 C -0.1717 0.22086 -0.18125 0.22965 -0.18125 0.23057 " pathEditMode="relative" rAng="0" ptsTypes="fffffffffA">
                                      <p:cBhvr>
                                        <p:cTn id="75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3 -0.00463 C -0.08229 -0.00278 -0.11927 0.00069 -0.10208 0.00347 C -0.09635 0.00555 -0.02239 0.00347 -0.01388 0.00485 C -0.00243 0.00902 -0.05382 0.02197 -0.07083 0.02775 C -0.09357 0.04024 -0.11927 0.04972 -0.16197 0.06221 C -0.17899 0.08649 -0.14479 0.11378 -0.36111 0.13575 C -0.38958 0.14315 -0.44079 0.14893 -0.48072 0.15564 C -0.5092 0.16003 -0.56597 0.16929 -0.56597 0.16952 C -0.60312 0.18362 -0.61736 0.1975 -0.65434 0.21138 C -0.66562 0.21623 -0.71111 0.22502 -0.71111 0.22618 " pathEditMode="relative" rAng="0" ptsTypes="fffffffffA">
                                      <p:cBhvr>
                                        <p:cTn id="8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94" y="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10731E-6 C 0.0007 0.00185 0.00296 0.00532 0.00191 0.00786 C 0.00157 0.00994 -0.00295 0.00786 -0.00347 0.00925 C -0.00416 0.01318 -0.00104 0.02567 -4.44444E-6 0.03122 C 0.00139 0.04324 0.00296 0.05226 0.00556 0.06429 C 0.0066 0.08765 0.00452 0.11378 0.01771 0.13482 C 0.01945 0.14199 0.02257 0.14754 0.025 0.15402 C 0.02674 0.15818 0.03021 0.16697 0.03021 0.1672 C 0.03247 0.18085 0.03334 0.19403 0.03559 0.20744 C 0.03629 0.21207 0.03907 0.22062 0.03907 0.22155 " pathEditMode="relative" rAng="0" ptsTypes="fffffffffA">
                                      <p:cBhvr>
                                        <p:cTn id="103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6" y="110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7824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78243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5400" b="1" dirty="0"/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625592" y="1774153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0" idx="2"/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1" idx="2"/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366462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8221115" y="4097943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8221115" y="364502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66462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33" name="Přímá spojnice 32"/>
          <p:cNvCxnSpPr>
            <a:stCxn id="8" idx="2"/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6546482" y="397796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76404" y="3513197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6404" y="643729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76404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19" name="Obdélník 18"/>
          <p:cNvSpPr/>
          <p:nvPr/>
        </p:nvSpPr>
        <p:spPr>
          <a:xfrm>
            <a:off x="276404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>
            <a:stCxn id="3" idx="2"/>
            <a:endCxn id="18" idx="0"/>
          </p:cNvCxnSpPr>
          <p:nvPr/>
        </p:nvCxnSpPr>
        <p:spPr>
          <a:xfrm>
            <a:off x="625592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985418" y="3513197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85418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27" name="Přímá spojnice 26"/>
          <p:cNvCxnSpPr>
            <a:stCxn id="7" idx="2"/>
            <a:endCxn id="16" idx="0"/>
          </p:cNvCxnSpPr>
          <p:nvPr/>
        </p:nvCxnSpPr>
        <p:spPr>
          <a:xfrm>
            <a:off x="2334606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168351" y="414970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165438" y="365474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85418" y="638303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85418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49" name="Obdélník 48"/>
          <p:cNvSpPr/>
          <p:nvPr/>
        </p:nvSpPr>
        <p:spPr>
          <a:xfrm>
            <a:off x="2106006" y="1121711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96992" y="4182630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96992" y="3802209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127180" y="221162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127180" y="503719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214491" y="1914467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190071" y="4841866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sp>
        <p:nvSpPr>
          <p:cNvPr id="56" name="Obdélník 55"/>
          <p:cNvSpPr/>
          <p:nvPr/>
        </p:nvSpPr>
        <p:spPr>
          <a:xfrm>
            <a:off x="3289621" y="347772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289621" y="608256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289621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59" name="Obdélník 58"/>
          <p:cNvSpPr/>
          <p:nvPr/>
        </p:nvSpPr>
        <p:spPr>
          <a:xfrm>
            <a:off x="3289621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60" name="Přímá spojnice 59"/>
          <p:cNvCxnSpPr>
            <a:stCxn id="56" idx="2"/>
            <a:endCxn id="58" idx="0"/>
          </p:cNvCxnSpPr>
          <p:nvPr/>
        </p:nvCxnSpPr>
        <p:spPr>
          <a:xfrm>
            <a:off x="3638809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ovnoramenný trojúhelník 64"/>
          <p:cNvSpPr/>
          <p:nvPr/>
        </p:nvSpPr>
        <p:spPr>
          <a:xfrm>
            <a:off x="3432493" y="1173468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Rovnoramenný trojúhelník 69"/>
          <p:cNvSpPr/>
          <p:nvPr/>
        </p:nvSpPr>
        <p:spPr>
          <a:xfrm>
            <a:off x="3432493" y="74142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998635" y="347772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998635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cxnSp>
        <p:nvCxnSpPr>
          <p:cNvPr id="73" name="Přímá spojnice 72"/>
          <p:cNvCxnSpPr>
            <a:stCxn id="71" idx="2"/>
            <a:endCxn id="72" idx="0"/>
          </p:cNvCxnSpPr>
          <p:nvPr/>
        </p:nvCxnSpPr>
        <p:spPr>
          <a:xfrm>
            <a:off x="5347823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>
          <a:xfrm>
            <a:off x="4998635" y="60283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998635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6000" b="1" dirty="0"/>
          </a:p>
        </p:txBody>
      </p:sp>
      <p:sp>
        <p:nvSpPr>
          <p:cNvPr id="81" name="Obdélník 80"/>
          <p:cNvSpPr/>
          <p:nvPr/>
        </p:nvSpPr>
        <p:spPr>
          <a:xfrm>
            <a:off x="4140397" y="217615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2" name="Obdélník 81"/>
          <p:cNvSpPr/>
          <p:nvPr/>
        </p:nvSpPr>
        <p:spPr>
          <a:xfrm>
            <a:off x="4140397" y="500172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27708" y="1878994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203288" y="4806393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cxnSp>
        <p:nvCxnSpPr>
          <p:cNvPr id="24" name="Přímá spojnice 23"/>
          <p:cNvCxnSpPr>
            <a:stCxn id="5" idx="2"/>
            <a:endCxn id="17" idx="0"/>
          </p:cNvCxnSpPr>
          <p:nvPr/>
        </p:nvCxnSpPr>
        <p:spPr>
          <a:xfrm>
            <a:off x="2334606" y="1768727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57" idx="2"/>
            <a:endCxn id="59" idx="0"/>
          </p:cNvCxnSpPr>
          <p:nvPr/>
        </p:nvCxnSpPr>
        <p:spPr>
          <a:xfrm>
            <a:off x="3638809" y="1738680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76" idx="2"/>
            <a:endCxn id="77" idx="0"/>
          </p:cNvCxnSpPr>
          <p:nvPr/>
        </p:nvCxnSpPr>
        <p:spPr>
          <a:xfrm>
            <a:off x="5347823" y="173325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5178655" y="101268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5141507" y="3955681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26943" y="741420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442658" y="1265129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8248517" y="1208941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8248517" y="678878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3453169" y="3915055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38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78243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78243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78243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4" name="Obdélník 13"/>
          <p:cNvSpPr/>
          <p:nvPr/>
        </p:nvSpPr>
        <p:spPr>
          <a:xfrm>
            <a:off x="8091696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2</a:t>
            </a:r>
            <a:endParaRPr lang="cs-CZ" sz="5400" b="1" dirty="0"/>
          </a:p>
        </p:txBody>
      </p:sp>
      <p:cxnSp>
        <p:nvCxnSpPr>
          <p:cNvPr id="21" name="Přímá spojnice 20"/>
          <p:cNvCxnSpPr>
            <a:stCxn id="6" idx="2"/>
            <a:endCxn id="19" idx="0"/>
          </p:cNvCxnSpPr>
          <p:nvPr/>
        </p:nvCxnSpPr>
        <p:spPr>
          <a:xfrm>
            <a:off x="625592" y="1774153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0" idx="2"/>
            <a:endCxn id="15" idx="0"/>
          </p:cNvCxnSpPr>
          <p:nvPr/>
        </p:nvCxnSpPr>
        <p:spPr>
          <a:xfrm>
            <a:off x="6715650" y="176196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1" idx="2"/>
            <a:endCxn id="14" idx="0"/>
          </p:cNvCxnSpPr>
          <p:nvPr/>
        </p:nvCxnSpPr>
        <p:spPr>
          <a:xfrm>
            <a:off x="8427431" y="1761964"/>
            <a:ext cx="13453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9" idx="2"/>
            <a:endCxn id="13" idx="0"/>
          </p:cNvCxnSpPr>
          <p:nvPr/>
        </p:nvCxnSpPr>
        <p:spPr>
          <a:xfrm>
            <a:off x="8427431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366462" y="63154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66462" y="220486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6509334" y="104245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Rovnoramenný trojúhelník 38"/>
          <p:cNvSpPr/>
          <p:nvPr/>
        </p:nvSpPr>
        <p:spPr>
          <a:xfrm>
            <a:off x="8221115" y="4097943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Rovnoramenný trojúhelník 39"/>
          <p:cNvSpPr/>
          <p:nvPr/>
        </p:nvSpPr>
        <p:spPr>
          <a:xfrm>
            <a:off x="8221115" y="3645024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66462" y="3501008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66462" y="5025008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cxnSp>
        <p:nvCxnSpPr>
          <p:cNvPr id="33" name="Přímá spojnice 32"/>
          <p:cNvCxnSpPr>
            <a:stCxn id="8" idx="2"/>
            <a:endCxn id="12" idx="0"/>
          </p:cNvCxnSpPr>
          <p:nvPr/>
        </p:nvCxnSpPr>
        <p:spPr>
          <a:xfrm>
            <a:off x="6715650" y="4631432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6546482" y="397796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31418" y="5025008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4" name="Obdélník 63"/>
          <p:cNvSpPr/>
          <p:nvPr/>
        </p:nvSpPr>
        <p:spPr>
          <a:xfrm>
            <a:off x="7236296" y="220486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76404" y="3513197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6404" y="643729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76404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19" name="Obdélník 18"/>
          <p:cNvSpPr/>
          <p:nvPr/>
        </p:nvSpPr>
        <p:spPr>
          <a:xfrm>
            <a:off x="276404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2</a:t>
            </a:r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>
            <a:stCxn id="3" idx="2"/>
            <a:endCxn id="18" idx="0"/>
          </p:cNvCxnSpPr>
          <p:nvPr/>
        </p:nvCxnSpPr>
        <p:spPr>
          <a:xfrm>
            <a:off x="625592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985418" y="3513197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85418" y="503719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2</a:t>
            </a:r>
            <a:endParaRPr lang="cs-CZ" sz="6000" b="1" dirty="0"/>
          </a:p>
        </p:txBody>
      </p:sp>
      <p:cxnSp>
        <p:nvCxnSpPr>
          <p:cNvPr id="27" name="Přímá spojnice 26"/>
          <p:cNvCxnSpPr>
            <a:stCxn id="7" idx="2"/>
            <a:endCxn id="16" idx="0"/>
          </p:cNvCxnSpPr>
          <p:nvPr/>
        </p:nvCxnSpPr>
        <p:spPr>
          <a:xfrm>
            <a:off x="2334606" y="4643621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168351" y="414970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165438" y="3654745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85418" y="638303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85418" y="2211627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1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396992" y="4182630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96992" y="3802209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127180" y="221162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3" name="Obdélník 62"/>
          <p:cNvSpPr/>
          <p:nvPr/>
        </p:nvSpPr>
        <p:spPr>
          <a:xfrm>
            <a:off x="1127180" y="5037197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214491" y="1914467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190071" y="4841866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sp>
        <p:nvSpPr>
          <p:cNvPr id="56" name="Obdélník 55"/>
          <p:cNvSpPr/>
          <p:nvPr/>
        </p:nvSpPr>
        <p:spPr>
          <a:xfrm>
            <a:off x="3289621" y="347772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289621" y="608256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289621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59" name="Obdélník 58"/>
          <p:cNvSpPr/>
          <p:nvPr/>
        </p:nvSpPr>
        <p:spPr>
          <a:xfrm>
            <a:off x="3289621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2</a:t>
            </a:r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60" name="Přímá spojnice 59"/>
          <p:cNvCxnSpPr>
            <a:stCxn id="56" idx="2"/>
            <a:endCxn id="58" idx="0"/>
          </p:cNvCxnSpPr>
          <p:nvPr/>
        </p:nvCxnSpPr>
        <p:spPr>
          <a:xfrm>
            <a:off x="3638809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ovnoramenný trojúhelník 64"/>
          <p:cNvSpPr/>
          <p:nvPr/>
        </p:nvSpPr>
        <p:spPr>
          <a:xfrm>
            <a:off x="3432493" y="1173468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Rovnoramenný trojúhelník 69"/>
          <p:cNvSpPr/>
          <p:nvPr/>
        </p:nvSpPr>
        <p:spPr>
          <a:xfrm>
            <a:off x="3432493" y="741420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998635" y="3477724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998635" y="500172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cxnSp>
        <p:nvCxnSpPr>
          <p:cNvPr id="73" name="Přímá spojnice 72"/>
          <p:cNvCxnSpPr>
            <a:stCxn id="71" idx="2"/>
            <a:endCxn id="72" idx="0"/>
          </p:cNvCxnSpPr>
          <p:nvPr/>
        </p:nvCxnSpPr>
        <p:spPr>
          <a:xfrm>
            <a:off x="5347823" y="4608148"/>
            <a:ext cx="0" cy="393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>
          <a:xfrm>
            <a:off x="4998635" y="602830"/>
            <a:ext cx="698376" cy="11304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998635" y="2176154"/>
            <a:ext cx="698376" cy="698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81" name="Obdélník 80"/>
          <p:cNvSpPr/>
          <p:nvPr/>
        </p:nvSpPr>
        <p:spPr>
          <a:xfrm>
            <a:off x="4140397" y="217615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2" name="Obdélník 81"/>
          <p:cNvSpPr/>
          <p:nvPr/>
        </p:nvSpPr>
        <p:spPr>
          <a:xfrm>
            <a:off x="4140397" y="5001724"/>
            <a:ext cx="698376" cy="698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27708" y="1878994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6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203288" y="4806393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/>
          </a:p>
        </p:txBody>
      </p:sp>
      <p:cxnSp>
        <p:nvCxnSpPr>
          <p:cNvPr id="24" name="Přímá spojnice 23"/>
          <p:cNvCxnSpPr>
            <a:stCxn id="5" idx="2"/>
            <a:endCxn id="17" idx="0"/>
          </p:cNvCxnSpPr>
          <p:nvPr/>
        </p:nvCxnSpPr>
        <p:spPr>
          <a:xfrm>
            <a:off x="2334606" y="1768727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57" idx="2"/>
            <a:endCxn id="59" idx="0"/>
          </p:cNvCxnSpPr>
          <p:nvPr/>
        </p:nvCxnSpPr>
        <p:spPr>
          <a:xfrm>
            <a:off x="3638809" y="1738680"/>
            <a:ext cx="0" cy="437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76" idx="2"/>
            <a:endCxn id="77" idx="0"/>
          </p:cNvCxnSpPr>
          <p:nvPr/>
        </p:nvCxnSpPr>
        <p:spPr>
          <a:xfrm>
            <a:off x="5347823" y="1733254"/>
            <a:ext cx="0" cy="442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5178655" y="1012684"/>
            <a:ext cx="338336" cy="3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5141507" y="3955681"/>
            <a:ext cx="412632" cy="3166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26943" y="741420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442658" y="1265129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8248517" y="1208941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8248517" y="678878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3453169" y="3915055"/>
            <a:ext cx="371280" cy="3833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2102461" y="1155473"/>
            <a:ext cx="457200" cy="17163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90071" y="2033575"/>
            <a:ext cx="534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&gt;</a:t>
            </a:r>
          </a:p>
        </p:txBody>
      </p:sp>
      <p:sp>
        <p:nvSpPr>
          <p:cNvPr id="78" name="TextovéPole 77"/>
          <p:cNvSpPr txBox="1"/>
          <p:nvPr/>
        </p:nvSpPr>
        <p:spPr>
          <a:xfrm rot="10800000">
            <a:off x="4262292" y="2099150"/>
            <a:ext cx="534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&lt;</a:t>
            </a:r>
            <a:endParaRPr lang="cs-CZ" sz="5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318423" y="4888032"/>
            <a:ext cx="534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&lt;</a:t>
            </a:r>
            <a:endParaRPr lang="cs-CZ" sz="5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318423" y="2063677"/>
            <a:ext cx="5341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&lt;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9245" y="4840409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=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03288" y="4828220"/>
            <a:ext cx="5725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=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13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C1GZ819Z\MC900434403[1].wmf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80728"/>
            <a:ext cx="3705373" cy="519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956376" y="551723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94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3074" name="Picture 2" descr="C:\Users\hyp\AppData\Local\Microsoft\Windows\Temporary Internet Files\Content.IE5\YV3K0YW3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115" y="2132856"/>
            <a:ext cx="4341771" cy="35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05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</a:t>
            </a:r>
            <a:r>
              <a:rPr lang="cs-CZ" sz="2000" i="1" dirty="0" smtClean="0">
                <a:solidFill>
                  <a:srgbClr val="073E87"/>
                </a:solidFill>
                <a:hlinkClick r:id="rId2"/>
              </a:rPr>
              <a:t>www.microsoft.office.com</a:t>
            </a:r>
            <a:r>
              <a:rPr lang="cs-CZ" sz="2000" i="1" dirty="0" smtClean="0">
                <a:solidFill>
                  <a:srgbClr val="073E87"/>
                </a:solidFill>
              </a:rPr>
              <a:t>, </a:t>
            </a:r>
            <a:r>
              <a:rPr lang="cs-CZ" sz="2000" i="1" u="sng" dirty="0" err="1">
                <a:solidFill>
                  <a:srgbClr val="073E87"/>
                </a:solidFill>
              </a:rPr>
              <a:t>s</a:t>
            </a:r>
            <a:r>
              <a:rPr lang="cs-CZ" sz="2000" i="1" u="sng" dirty="0" err="1" smtClean="0">
                <a:solidFill>
                  <a:srgbClr val="073E87"/>
                </a:solidFill>
              </a:rPr>
              <a:t>nimek</a:t>
            </a:r>
            <a:r>
              <a:rPr lang="cs-CZ" sz="2000" i="1" u="sng" dirty="0" smtClean="0">
                <a:solidFill>
                  <a:srgbClr val="073E87"/>
                </a:solidFill>
              </a:rPr>
              <a:t> č. 11 – obrázky autora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28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1439</TotalTime>
  <Words>415</Words>
  <Application>Microsoft Office PowerPoint</Application>
  <PresentationFormat>Předvádění na obrazovce (4:3)</PresentationFormat>
  <Paragraphs>165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Porovnávání čísel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120</cp:revision>
  <cp:lastPrinted>2013-10-09T21:26:56Z</cp:lastPrinted>
  <dcterms:created xsi:type="dcterms:W3CDTF">2013-05-10T12:01:16Z</dcterms:created>
  <dcterms:modified xsi:type="dcterms:W3CDTF">2013-11-14T12:03:57Z</dcterms:modified>
</cp:coreProperties>
</file>