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653930-AB40-48B9-9A50-96F5666672C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9AB22-9882-4D7F-ABE7-4DDBF7F03C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0"/>
            <a:ext cx="471490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729" y="1451610"/>
          <a:ext cx="6429420" cy="5192100"/>
        </p:xfrm>
        <a:graphic>
          <a:graphicData uri="http://schemas.openxmlformats.org/drawingml/2006/table">
            <a:tbl>
              <a:tblPr/>
              <a:tblGrid>
                <a:gridCol w="2378317"/>
                <a:gridCol w="4051103"/>
              </a:tblGrid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Geometrické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je určen k procvičení geometrických pojmů.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7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rozezná na vrchol, stranu, hranu, stěnu, sousední a protější.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Vrchol, strana, hrana, stěna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15.11.2013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1357290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428604"/>
            <a:ext cx="76978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</a:rPr>
              <a:t>Geometrické pojmy</a:t>
            </a:r>
            <a:endParaRPr lang="cs-CZ" sz="7200" b="1" dirty="0">
              <a:solidFill>
                <a:srgbClr val="7030A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785786" y="2571744"/>
            <a:ext cx="2286016" cy="1143008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>
            <a:off x="5357818" y="2571744"/>
            <a:ext cx="2214578" cy="1128714"/>
          </a:xfrm>
          <a:prstGeom prst="parallelogram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idelný pětiúhelník 4"/>
          <p:cNvSpPr/>
          <p:nvPr/>
        </p:nvSpPr>
        <p:spPr>
          <a:xfrm>
            <a:off x="2643174" y="4643446"/>
            <a:ext cx="1714512" cy="1500198"/>
          </a:xfrm>
          <a:prstGeom prst="pentagon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786578" y="4714884"/>
            <a:ext cx="1485904" cy="150019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786050" y="2428868"/>
            <a:ext cx="3714776" cy="32861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72132" y="1285860"/>
            <a:ext cx="1233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VRCHOL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5852" y="3357562"/>
            <a:ext cx="1226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STRANA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10" name="Přímá spojovací šipka 9"/>
          <p:cNvCxnSpPr>
            <a:stCxn id="6" idx="3"/>
          </p:cNvCxnSpPr>
          <p:nvPr/>
        </p:nvCxnSpPr>
        <p:spPr>
          <a:xfrm>
            <a:off x="2512663" y="3588395"/>
            <a:ext cx="1059205" cy="3406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 flipV="1">
            <a:off x="4786314" y="1643050"/>
            <a:ext cx="714380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1670" y="2714620"/>
            <a:ext cx="5072098" cy="221457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071802" y="1214422"/>
            <a:ext cx="27650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SOUSEDNÍ VRCHOLY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2143108" y="1714488"/>
            <a:ext cx="1785950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572000" y="1785926"/>
            <a:ext cx="2500330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500430" y="5857892"/>
            <a:ext cx="2604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PROTĚJŠÍ VRCHOLY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šipka 11"/>
          <p:cNvCxnSpPr>
            <a:stCxn id="10" idx="3"/>
          </p:cNvCxnSpPr>
          <p:nvPr/>
        </p:nvCxnSpPr>
        <p:spPr>
          <a:xfrm flipV="1">
            <a:off x="6105054" y="5072074"/>
            <a:ext cx="967276" cy="10166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V="1">
            <a:off x="1500166" y="3643314"/>
            <a:ext cx="2857520" cy="1428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0364" y="1785926"/>
            <a:ext cx="3286148" cy="307183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86116" y="571480"/>
            <a:ext cx="2598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SOUSEDNÍ STRANY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5929330"/>
            <a:ext cx="24385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PROTĚJŠÍ STRANY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5400000">
            <a:off x="2214546" y="1857364"/>
            <a:ext cx="2286019" cy="5715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857620" y="1071546"/>
            <a:ext cx="714380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V="1">
            <a:off x="4714876" y="5357826"/>
            <a:ext cx="78581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3500430" y="3714752"/>
            <a:ext cx="3857652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1643042" y="1785926"/>
            <a:ext cx="4500594" cy="2714644"/>
          </a:xfrm>
          <a:prstGeom prst="cub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00958" y="3071810"/>
            <a:ext cx="1018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STĚNA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428604"/>
            <a:ext cx="1233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VRCHOL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3240" y="5786454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HRANA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6200000" flipH="1">
            <a:off x="1750199" y="1107265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5929322" y="3214686"/>
            <a:ext cx="135732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5" idx="0"/>
          </p:cNvCxnSpPr>
          <p:nvPr/>
        </p:nvCxnSpPr>
        <p:spPr>
          <a:xfrm rot="5400000" flipH="1" flipV="1">
            <a:off x="2031606" y="4103317"/>
            <a:ext cx="3357586" cy="86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3393273" y="5036355"/>
            <a:ext cx="128588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357166"/>
            <a:ext cx="55821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 ROVINNÝCH ÚTVARECH VYHLEDÁVEJ A UKAZUJ :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VRCHOLY</a:t>
            </a:r>
            <a:r>
              <a:rPr lang="cs-CZ" sz="2000" b="1" dirty="0" smtClean="0"/>
              <a:t> – SOUSEDNÍ A PROTĚJŠÍ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STRANY </a:t>
            </a:r>
            <a:r>
              <a:rPr lang="cs-CZ" sz="2000" b="1" dirty="0" smtClean="0"/>
              <a:t>- SOUSEDNÍ A PROTĚJŠÍ </a:t>
            </a:r>
            <a:endParaRPr lang="cs-CZ" sz="2000" b="1" dirty="0"/>
          </a:p>
        </p:txBody>
      </p:sp>
      <p:sp>
        <p:nvSpPr>
          <p:cNvPr id="3" name="Obdélník 2"/>
          <p:cNvSpPr/>
          <p:nvPr/>
        </p:nvSpPr>
        <p:spPr>
          <a:xfrm>
            <a:off x="1000100" y="2143116"/>
            <a:ext cx="1285884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3929058" y="2428868"/>
            <a:ext cx="2357454" cy="1000132"/>
          </a:xfrm>
          <a:prstGeom prst="rtTriangl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čtverec 5"/>
          <p:cNvSpPr/>
          <p:nvPr/>
        </p:nvSpPr>
        <p:spPr>
          <a:xfrm>
            <a:off x="4214810" y="4429132"/>
            <a:ext cx="1500198" cy="1571636"/>
          </a:xfrm>
          <a:prstGeom prst="diamond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215206" y="2000240"/>
            <a:ext cx="1200152" cy="1200152"/>
          </a:xfrm>
          <a:prstGeom prst="ellips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15206" y="4143380"/>
            <a:ext cx="914400" cy="198597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ichoběžník 8"/>
          <p:cNvSpPr/>
          <p:nvPr/>
        </p:nvSpPr>
        <p:spPr>
          <a:xfrm>
            <a:off x="1357290" y="4572008"/>
            <a:ext cx="1500198" cy="1357322"/>
          </a:xfrm>
          <a:prstGeom prst="trapezoid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357166"/>
            <a:ext cx="40504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 TĚLESECH VYHLEDÁVEJ A UKAZUJ 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VRCHOLY </a:t>
            </a:r>
            <a:r>
              <a:rPr lang="cs-CZ" sz="2000" b="1" dirty="0" smtClean="0"/>
              <a:t>– SOUSEDNÍ A PROTĚJŠÍ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HRANY</a:t>
            </a:r>
            <a:r>
              <a:rPr lang="cs-CZ" sz="2000" b="1" dirty="0" smtClean="0"/>
              <a:t> – SOUSEDNÍ A PROTĚJŠÍ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STĚNY</a:t>
            </a:r>
            <a:r>
              <a:rPr lang="cs-CZ" sz="2000" b="1" dirty="0" smtClean="0"/>
              <a:t> – SOUSEDNÍ A PROTĚJŠÍ </a:t>
            </a:r>
            <a:endParaRPr lang="cs-CZ" sz="2000" b="1" dirty="0"/>
          </a:p>
        </p:txBody>
      </p:sp>
      <p:sp>
        <p:nvSpPr>
          <p:cNvPr id="3" name="Krychle 2"/>
          <p:cNvSpPr/>
          <p:nvPr/>
        </p:nvSpPr>
        <p:spPr>
          <a:xfrm>
            <a:off x="1214414" y="2786058"/>
            <a:ext cx="2643206" cy="1430466"/>
          </a:xfrm>
          <a:prstGeom prst="cub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5143504" y="4214818"/>
            <a:ext cx="914400" cy="2041408"/>
          </a:xfrm>
          <a:prstGeom prst="flowChartMagneticDisk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643702" y="2357430"/>
            <a:ext cx="1359028" cy="1428760"/>
          </a:xfrm>
          <a:prstGeom prst="cub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143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5</cp:revision>
  <dcterms:created xsi:type="dcterms:W3CDTF">2013-11-13T16:44:33Z</dcterms:created>
  <dcterms:modified xsi:type="dcterms:W3CDTF">2013-11-13T17:24:55Z</dcterms:modified>
</cp:coreProperties>
</file>