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57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5A4AE-2AD6-4331-B33E-313C7E67486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59989-67F7-45C7-B26A-65A7B7849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5A4AE-2AD6-4331-B33E-313C7E67486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59989-67F7-45C7-B26A-65A7B7849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5A4AE-2AD6-4331-B33E-313C7E67486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59989-67F7-45C7-B26A-65A7B7849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5A4AE-2AD6-4331-B33E-313C7E67486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59989-67F7-45C7-B26A-65A7B7849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5A4AE-2AD6-4331-B33E-313C7E67486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59989-67F7-45C7-B26A-65A7B7849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5A4AE-2AD6-4331-B33E-313C7E67486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59989-67F7-45C7-B26A-65A7B7849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5A4AE-2AD6-4331-B33E-313C7E67486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59989-67F7-45C7-B26A-65A7B7849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5A4AE-2AD6-4331-B33E-313C7E67486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59989-67F7-45C7-B26A-65A7B7849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5A4AE-2AD6-4331-B33E-313C7E67486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59989-67F7-45C7-B26A-65A7B7849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5A4AE-2AD6-4331-B33E-313C7E67486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59989-67F7-45C7-B26A-65A7B7849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5A4AE-2AD6-4331-B33E-313C7E67486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59989-67F7-45C7-B26A-65A7B7849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5A4AE-2AD6-4331-B33E-313C7E67486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F59989-67F7-45C7-B26A-65A7B784985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0"/>
            <a:ext cx="5286412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28729" y="1451610"/>
          <a:ext cx="6357982" cy="5120666"/>
        </p:xfrm>
        <a:graphic>
          <a:graphicData uri="http://schemas.openxmlformats.org/drawingml/2006/table">
            <a:tbl>
              <a:tblPr/>
              <a:tblGrid>
                <a:gridCol w="2351891"/>
                <a:gridCol w="4006091"/>
              </a:tblGrid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Čtverec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 výkladu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186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dokáž na čtverci rozeznat vrcholy, strany, strany protější a sousední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Vrchol, strana, čtverec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14.11.2013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428728" y="100010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488" y="571480"/>
            <a:ext cx="30575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Čtverec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57488" y="2571744"/>
            <a:ext cx="3286148" cy="300039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357422" y="571501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57950" y="571501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86512" y="228599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2285992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488" y="2928934"/>
            <a:ext cx="3286148" cy="300039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642918"/>
            <a:ext cx="702891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/>
              <a:t>Body A, B, C, D jsou </a:t>
            </a:r>
            <a:r>
              <a:rPr lang="cs-CZ" sz="2400" b="1" dirty="0" smtClean="0">
                <a:solidFill>
                  <a:srgbClr val="FF0000"/>
                </a:solidFill>
              </a:rPr>
              <a:t>vrcholy</a:t>
            </a:r>
            <a:r>
              <a:rPr lang="cs-CZ" sz="2400" b="1" dirty="0" smtClean="0"/>
              <a:t> čtverce ABCD.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Úsečky AB, BC, CD, EF jsou </a:t>
            </a:r>
            <a:r>
              <a:rPr lang="cs-CZ" sz="2400" b="1" dirty="0" smtClean="0">
                <a:solidFill>
                  <a:srgbClr val="FF0000"/>
                </a:solidFill>
              </a:rPr>
              <a:t>strany</a:t>
            </a:r>
            <a:r>
              <a:rPr lang="cs-CZ" sz="2400" b="1" dirty="0" smtClean="0"/>
              <a:t> čtverce ABCD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Čtverec má všechny strany stejně dlouhé – </a:t>
            </a:r>
            <a:r>
              <a:rPr lang="cs-CZ" sz="2400" b="1" dirty="0" smtClean="0">
                <a:solidFill>
                  <a:srgbClr val="FF0000"/>
                </a:solidFill>
              </a:rPr>
              <a:t>shodné</a:t>
            </a:r>
            <a:r>
              <a:rPr lang="cs-CZ" sz="2400" b="1" dirty="0" smtClean="0"/>
              <a:t>.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57422" y="5857892"/>
            <a:ext cx="317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57950" y="585789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6512" y="264318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57422" y="257174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488" y="2928934"/>
            <a:ext cx="3286148" cy="300039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428604"/>
            <a:ext cx="611853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4. </a:t>
            </a:r>
            <a:r>
              <a:rPr lang="cs-CZ" sz="2400" b="1" dirty="0" smtClean="0">
                <a:solidFill>
                  <a:srgbClr val="FF0000"/>
                </a:solidFill>
              </a:rPr>
              <a:t>Sousední strany </a:t>
            </a:r>
            <a:r>
              <a:rPr lang="cs-CZ" sz="2400" b="1" dirty="0" smtClean="0"/>
              <a:t>mají vždy 1 společný vrchol.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Dvojice sousedních stran jsou :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AB – BC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BC – CD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CD – DA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DA - AB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28860" y="5929330"/>
            <a:ext cx="317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86512" y="585789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6512" y="264318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57422" y="2714620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488" y="2928934"/>
            <a:ext cx="3286148" cy="300039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9637" y="357166"/>
            <a:ext cx="89143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5. </a:t>
            </a:r>
            <a:r>
              <a:rPr lang="cs-CZ" sz="2400" b="1" dirty="0" smtClean="0">
                <a:solidFill>
                  <a:srgbClr val="FF0000"/>
                </a:solidFill>
              </a:rPr>
              <a:t>Protější strany </a:t>
            </a:r>
            <a:r>
              <a:rPr lang="cs-CZ" sz="2400" b="1" dirty="0" smtClean="0"/>
              <a:t>leží vždy proti sobě a nemají žádný společný vrchol.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Dvojice protějších stran jsou :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AB – CD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AD - BC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28860" y="5929330"/>
            <a:ext cx="317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6512" y="585789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15074" y="264318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28860" y="257174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857752" y="3500438"/>
            <a:ext cx="3000396" cy="2786082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286248" y="6143644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7030A0"/>
                </a:solidFill>
              </a:rPr>
              <a:t>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72462" y="6143644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F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001024" y="3214686"/>
            <a:ext cx="378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G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6248" y="3214686"/>
            <a:ext cx="377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H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214290"/>
            <a:ext cx="294535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7030A0"/>
                </a:solidFill>
              </a:rPr>
              <a:t>Vhledej :</a:t>
            </a:r>
          </a:p>
          <a:p>
            <a:endParaRPr lang="cs-CZ" sz="2000" b="1" dirty="0"/>
          </a:p>
          <a:p>
            <a:r>
              <a:rPr lang="cs-CZ" sz="2000" b="1" dirty="0" smtClean="0"/>
              <a:t>Vrcholy :</a:t>
            </a:r>
          </a:p>
          <a:p>
            <a:endParaRPr lang="cs-CZ" sz="2000" b="1" dirty="0"/>
          </a:p>
          <a:p>
            <a:r>
              <a:rPr lang="cs-CZ" sz="2000" b="1" dirty="0" smtClean="0"/>
              <a:t>Strany :</a:t>
            </a:r>
          </a:p>
          <a:p>
            <a:endParaRPr lang="cs-CZ" sz="2000" b="1" dirty="0"/>
          </a:p>
          <a:p>
            <a:r>
              <a:rPr lang="cs-CZ" sz="2000" b="1" dirty="0" smtClean="0"/>
              <a:t>Dvojice sousedních stran :</a:t>
            </a:r>
          </a:p>
          <a:p>
            <a:endParaRPr lang="cs-CZ" sz="2000" b="1" dirty="0"/>
          </a:p>
          <a:p>
            <a:r>
              <a:rPr lang="cs-CZ" sz="2000" b="1" dirty="0" smtClean="0"/>
              <a:t>Dvojice protějších stran :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28" y="785794"/>
            <a:ext cx="1100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E, F, G, H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8728" y="1428736"/>
            <a:ext cx="4267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EF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71670" y="1428736"/>
            <a:ext cx="4633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FG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14612" y="1428736"/>
            <a:ext cx="5677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GH 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57554" y="1428736"/>
            <a:ext cx="4716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HE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86116" y="2071678"/>
            <a:ext cx="9005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EF - FG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3438" y="2071678"/>
            <a:ext cx="9827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FG - GH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00760" y="2071678"/>
            <a:ext cx="9909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GH - HE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86644" y="2071678"/>
            <a:ext cx="9076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HE - EF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57554" y="2714620"/>
            <a:ext cx="9460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EF - GH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86314" y="2714620"/>
            <a:ext cx="9442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EH - FG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15" grpId="0" build="p"/>
      <p:bldP spid="16" grpId="0" build="p"/>
      <p:bldP spid="17" grpId="0" build="p"/>
      <p:bldP spid="18" grpId="0" build="p"/>
      <p:bldP spid="19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242</Words>
  <Application>Microsoft Office PowerPoint</Application>
  <PresentationFormat>Předvádění na obrazovce (4:3)</PresentationFormat>
  <Paragraphs>84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Zdena Šmerdová</cp:lastModifiedBy>
  <cp:revision>5</cp:revision>
  <dcterms:created xsi:type="dcterms:W3CDTF">2013-11-13T15:06:01Z</dcterms:created>
  <dcterms:modified xsi:type="dcterms:W3CDTF">2013-11-13T15:55:34Z</dcterms:modified>
</cp:coreProperties>
</file>