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0" r:id="rId3"/>
    <p:sldId id="256" r:id="rId4"/>
    <p:sldId id="257" r:id="rId5"/>
    <p:sldId id="258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4"/>
          <p:cNvGrpSpPr>
            <a:grpSpLocks/>
          </p:cNvGrpSpPr>
          <p:nvPr/>
        </p:nvGrpSpPr>
        <p:grpSpPr bwMode="auto">
          <a:xfrm>
            <a:off x="0" y="-30163"/>
            <a:ext cx="9067800" cy="6889751"/>
            <a:chOff x="0" y="-30477"/>
            <a:chExt cx="9067800" cy="6889273"/>
          </a:xfrm>
        </p:grpSpPr>
        <p:cxnSp>
          <p:nvCxnSpPr>
            <p:cNvPr id="5" name="Straight Connector 109"/>
            <p:cNvCxnSpPr/>
            <p:nvPr/>
          </p:nvCxnSpPr>
          <p:spPr>
            <a:xfrm rot="16200000" flipH="1">
              <a:off x="-1447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76"/>
            <p:cNvCxnSpPr/>
            <p:nvPr/>
          </p:nvCxnSpPr>
          <p:spPr>
            <a:xfrm rot="16200000" flipH="1">
              <a:off x="-16380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77"/>
            <p:cNvCxnSpPr/>
            <p:nvPr/>
          </p:nvCxnSpPr>
          <p:spPr>
            <a:xfrm rot="5400000">
              <a:off x="-14856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80"/>
            <p:cNvCxnSpPr/>
            <p:nvPr/>
          </p:nvCxnSpPr>
          <p:spPr>
            <a:xfrm rot="5400000">
              <a:off x="-32382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81"/>
            <p:cNvCxnSpPr/>
            <p:nvPr/>
          </p:nvCxnSpPr>
          <p:spPr>
            <a:xfrm rot="16200000" flipH="1">
              <a:off x="-33144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82"/>
            <p:cNvCxnSpPr/>
            <p:nvPr/>
          </p:nvCxnSpPr>
          <p:spPr>
            <a:xfrm rot="16200000" flipH="1">
              <a:off x="-1371362" y="2971246"/>
              <a:ext cx="6857524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83"/>
            <p:cNvCxnSpPr/>
            <p:nvPr/>
          </p:nvCxnSpPr>
          <p:spPr>
            <a:xfrm rot="16200000" flipH="1">
              <a:off x="-2819162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84"/>
            <p:cNvCxnSpPr/>
            <p:nvPr/>
          </p:nvCxnSpPr>
          <p:spPr>
            <a:xfrm rot="5400000">
              <a:off x="-2704862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85"/>
            <p:cNvCxnSpPr/>
            <p:nvPr/>
          </p:nvCxnSpPr>
          <p:spPr>
            <a:xfrm rot="16200000" flipH="1">
              <a:off x="-2133362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86"/>
            <p:cNvCxnSpPr/>
            <p:nvPr/>
          </p:nvCxnSpPr>
          <p:spPr>
            <a:xfrm rot="16200000" flipH="1">
              <a:off x="-31239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87"/>
            <p:cNvCxnSpPr/>
            <p:nvPr/>
          </p:nvCxnSpPr>
          <p:spPr>
            <a:xfrm rot="16200000" flipH="1">
              <a:off x="-1828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8"/>
            <p:cNvCxnSpPr/>
            <p:nvPr/>
          </p:nvCxnSpPr>
          <p:spPr>
            <a:xfrm rot="16200000" flipH="1">
              <a:off x="-28191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89"/>
            <p:cNvCxnSpPr/>
            <p:nvPr/>
          </p:nvCxnSpPr>
          <p:spPr>
            <a:xfrm rot="16200000" flipH="1">
              <a:off x="-2438162" y="3123646"/>
              <a:ext cx="6857524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64"/>
            <p:cNvCxnSpPr/>
            <p:nvPr/>
          </p:nvCxnSpPr>
          <p:spPr>
            <a:xfrm rot="5400000">
              <a:off x="-1731724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65"/>
            <p:cNvCxnSpPr/>
            <p:nvPr/>
          </p:nvCxnSpPr>
          <p:spPr>
            <a:xfrm rot="5400000">
              <a:off x="-1141968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68"/>
            <p:cNvCxnSpPr/>
            <p:nvPr/>
          </p:nvCxnSpPr>
          <p:spPr>
            <a:xfrm rot="5400000">
              <a:off x="-9141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172"/>
            <p:cNvCxnSpPr/>
            <p:nvPr/>
          </p:nvCxnSpPr>
          <p:spPr>
            <a:xfrm rot="5400000">
              <a:off x="-1855549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120"/>
            <p:cNvCxnSpPr/>
            <p:nvPr/>
          </p:nvCxnSpPr>
          <p:spPr>
            <a:xfrm rot="16200000" flipH="1">
              <a:off x="-26429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144"/>
            <p:cNvCxnSpPr/>
            <p:nvPr/>
          </p:nvCxnSpPr>
          <p:spPr>
            <a:xfrm rot="16200000" flipH="1">
              <a:off x="-1953974" y="3325258"/>
              <a:ext cx="6857524" cy="206375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107"/>
            <p:cNvCxnSpPr/>
            <p:nvPr/>
          </p:nvCxnSpPr>
          <p:spPr>
            <a:xfrm rot="16200000" flipH="1">
              <a:off x="-23619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08"/>
            <p:cNvCxnSpPr/>
            <p:nvPr/>
          </p:nvCxnSpPr>
          <p:spPr>
            <a:xfrm rot="16200000" flipH="1">
              <a:off x="-21333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09"/>
            <p:cNvCxnSpPr/>
            <p:nvPr/>
          </p:nvCxnSpPr>
          <p:spPr>
            <a:xfrm rot="16200000" flipH="1">
              <a:off x="106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10"/>
            <p:cNvCxnSpPr/>
            <p:nvPr/>
          </p:nvCxnSpPr>
          <p:spPr>
            <a:xfrm rot="16200000" flipH="1">
              <a:off x="876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11"/>
            <p:cNvCxnSpPr/>
            <p:nvPr/>
          </p:nvCxnSpPr>
          <p:spPr>
            <a:xfrm rot="5400000">
              <a:off x="1028938" y="3237946"/>
              <a:ext cx="6857524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12"/>
            <p:cNvCxnSpPr/>
            <p:nvPr/>
          </p:nvCxnSpPr>
          <p:spPr>
            <a:xfrm rot="5400000">
              <a:off x="-7236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13"/>
            <p:cNvCxnSpPr/>
            <p:nvPr/>
          </p:nvCxnSpPr>
          <p:spPr>
            <a:xfrm rot="16200000" flipH="1">
              <a:off x="-7998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214"/>
            <p:cNvCxnSpPr/>
            <p:nvPr/>
          </p:nvCxnSpPr>
          <p:spPr>
            <a:xfrm rot="5400000">
              <a:off x="-152161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215"/>
            <p:cNvCxnSpPr/>
            <p:nvPr/>
          </p:nvCxnSpPr>
          <p:spPr>
            <a:xfrm rot="16200000" flipH="1">
              <a:off x="-304562" y="3199846"/>
              <a:ext cx="6857524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216"/>
            <p:cNvCxnSpPr/>
            <p:nvPr/>
          </p:nvCxnSpPr>
          <p:spPr>
            <a:xfrm rot="5400000">
              <a:off x="-190262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217"/>
            <p:cNvCxnSpPr/>
            <p:nvPr/>
          </p:nvCxnSpPr>
          <p:spPr>
            <a:xfrm rot="16200000" flipH="1">
              <a:off x="381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218"/>
            <p:cNvCxnSpPr/>
            <p:nvPr/>
          </p:nvCxnSpPr>
          <p:spPr>
            <a:xfrm rot="16200000" flipH="1">
              <a:off x="-6093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219"/>
            <p:cNvCxnSpPr/>
            <p:nvPr/>
          </p:nvCxnSpPr>
          <p:spPr>
            <a:xfrm rot="16200000" flipH="1">
              <a:off x="6860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220"/>
            <p:cNvCxnSpPr/>
            <p:nvPr/>
          </p:nvCxnSpPr>
          <p:spPr>
            <a:xfrm rot="16200000" flipH="1">
              <a:off x="-3045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221"/>
            <p:cNvCxnSpPr/>
            <p:nvPr/>
          </p:nvCxnSpPr>
          <p:spPr>
            <a:xfrm rot="5400000">
              <a:off x="-1028462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222"/>
            <p:cNvCxnSpPr/>
            <p:nvPr/>
          </p:nvCxnSpPr>
          <p:spPr>
            <a:xfrm rot="5400000">
              <a:off x="782876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223"/>
            <p:cNvCxnSpPr/>
            <p:nvPr/>
          </p:nvCxnSpPr>
          <p:spPr>
            <a:xfrm rot="5400000">
              <a:off x="13726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224"/>
            <p:cNvCxnSpPr/>
            <p:nvPr/>
          </p:nvCxnSpPr>
          <p:spPr>
            <a:xfrm rot="5400000">
              <a:off x="1600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225"/>
            <p:cNvCxnSpPr/>
            <p:nvPr/>
          </p:nvCxnSpPr>
          <p:spPr>
            <a:xfrm rot="5400000">
              <a:off x="659051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226"/>
            <p:cNvCxnSpPr/>
            <p:nvPr/>
          </p:nvCxnSpPr>
          <p:spPr>
            <a:xfrm rot="16200000" flipH="1">
              <a:off x="-1283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227"/>
            <p:cNvCxnSpPr/>
            <p:nvPr/>
          </p:nvCxnSpPr>
          <p:spPr>
            <a:xfrm rot="16200000" flipH="1">
              <a:off x="560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228"/>
            <p:cNvCxnSpPr/>
            <p:nvPr/>
          </p:nvCxnSpPr>
          <p:spPr>
            <a:xfrm rot="16200000" flipH="1">
              <a:off x="152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229"/>
            <p:cNvCxnSpPr/>
            <p:nvPr/>
          </p:nvCxnSpPr>
          <p:spPr>
            <a:xfrm rot="16200000" flipH="1">
              <a:off x="381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236"/>
            <p:cNvCxnSpPr/>
            <p:nvPr/>
          </p:nvCxnSpPr>
          <p:spPr>
            <a:xfrm rot="16200000" flipH="1">
              <a:off x="27434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237"/>
            <p:cNvCxnSpPr/>
            <p:nvPr/>
          </p:nvCxnSpPr>
          <p:spPr>
            <a:xfrm rot="16200000" flipH="1">
              <a:off x="20957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238"/>
            <p:cNvCxnSpPr/>
            <p:nvPr/>
          </p:nvCxnSpPr>
          <p:spPr>
            <a:xfrm rot="5400000">
              <a:off x="27053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239"/>
            <p:cNvCxnSpPr/>
            <p:nvPr/>
          </p:nvCxnSpPr>
          <p:spPr>
            <a:xfrm rot="5400000">
              <a:off x="1829038" y="3276046"/>
              <a:ext cx="6857524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240"/>
            <p:cNvCxnSpPr/>
            <p:nvPr/>
          </p:nvCxnSpPr>
          <p:spPr>
            <a:xfrm rot="16200000" flipH="1">
              <a:off x="10670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241"/>
            <p:cNvCxnSpPr/>
            <p:nvPr/>
          </p:nvCxnSpPr>
          <p:spPr>
            <a:xfrm rot="16200000" flipH="1">
              <a:off x="2362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242"/>
            <p:cNvCxnSpPr/>
            <p:nvPr/>
          </p:nvCxnSpPr>
          <p:spPr>
            <a:xfrm rot="5400000">
              <a:off x="2646601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243"/>
            <p:cNvCxnSpPr/>
            <p:nvPr/>
          </p:nvCxnSpPr>
          <p:spPr>
            <a:xfrm rot="5400000">
              <a:off x="30490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244"/>
            <p:cNvCxnSpPr/>
            <p:nvPr/>
          </p:nvCxnSpPr>
          <p:spPr>
            <a:xfrm rot="5400000">
              <a:off x="2895838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245"/>
            <p:cNvCxnSpPr/>
            <p:nvPr/>
          </p:nvCxnSpPr>
          <p:spPr>
            <a:xfrm rot="5400000">
              <a:off x="2389426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246"/>
            <p:cNvCxnSpPr/>
            <p:nvPr/>
          </p:nvCxnSpPr>
          <p:spPr>
            <a:xfrm rot="16200000" flipH="1">
              <a:off x="22370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247"/>
            <p:cNvCxnSpPr/>
            <p:nvPr/>
          </p:nvCxnSpPr>
          <p:spPr>
            <a:xfrm rot="16200000" flipH="1">
              <a:off x="17528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248"/>
            <p:cNvCxnSpPr/>
            <p:nvPr/>
          </p:nvCxnSpPr>
          <p:spPr>
            <a:xfrm rot="16200000" flipH="1">
              <a:off x="19814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249"/>
            <p:cNvCxnSpPr/>
            <p:nvPr/>
          </p:nvCxnSpPr>
          <p:spPr>
            <a:xfrm rot="5400000">
              <a:off x="3467338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250"/>
            <p:cNvCxnSpPr/>
            <p:nvPr/>
          </p:nvCxnSpPr>
          <p:spPr>
            <a:xfrm rot="16200000" flipH="1">
              <a:off x="3467338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251"/>
            <p:cNvCxnSpPr/>
            <p:nvPr/>
          </p:nvCxnSpPr>
          <p:spPr>
            <a:xfrm rot="5400000">
              <a:off x="4038839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252"/>
            <p:cNvCxnSpPr/>
            <p:nvPr/>
          </p:nvCxnSpPr>
          <p:spPr>
            <a:xfrm rot="16200000" flipH="1">
              <a:off x="3886438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253"/>
            <p:cNvCxnSpPr/>
            <p:nvPr/>
          </p:nvCxnSpPr>
          <p:spPr>
            <a:xfrm rot="5400000">
              <a:off x="4000738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254"/>
            <p:cNvCxnSpPr/>
            <p:nvPr/>
          </p:nvCxnSpPr>
          <p:spPr>
            <a:xfrm rot="16200000" flipH="1">
              <a:off x="4572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256"/>
            <p:cNvCxnSpPr/>
            <p:nvPr/>
          </p:nvCxnSpPr>
          <p:spPr>
            <a:xfrm rot="16200000" flipH="1">
              <a:off x="37340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257"/>
            <p:cNvCxnSpPr/>
            <p:nvPr/>
          </p:nvCxnSpPr>
          <p:spPr>
            <a:xfrm rot="5400000">
              <a:off x="3619738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258"/>
            <p:cNvCxnSpPr/>
            <p:nvPr/>
          </p:nvCxnSpPr>
          <p:spPr>
            <a:xfrm rot="16200000" flipH="1">
              <a:off x="42150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259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260"/>
            <p:cNvCxnSpPr/>
            <p:nvPr/>
          </p:nvCxnSpPr>
          <p:spPr>
            <a:xfrm rot="16200000" flipH="1">
              <a:off x="4343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261"/>
            <p:cNvCxnSpPr/>
            <p:nvPr/>
          </p:nvCxnSpPr>
          <p:spPr>
            <a:xfrm rot="16200000" flipH="1">
              <a:off x="4572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263"/>
            <p:cNvCxnSpPr/>
            <p:nvPr/>
          </p:nvCxnSpPr>
          <p:spPr>
            <a:xfrm rot="16200000" flipH="1">
              <a:off x="5258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264"/>
            <p:cNvCxnSpPr/>
            <p:nvPr/>
          </p:nvCxnSpPr>
          <p:spPr>
            <a:xfrm rot="16200000" flipH="1">
              <a:off x="5067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265"/>
            <p:cNvCxnSpPr/>
            <p:nvPr/>
          </p:nvCxnSpPr>
          <p:spPr>
            <a:xfrm rot="5400000">
              <a:off x="5219938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266"/>
            <p:cNvCxnSpPr/>
            <p:nvPr/>
          </p:nvCxnSpPr>
          <p:spPr>
            <a:xfrm rot="16200000" flipH="1">
              <a:off x="487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267"/>
            <p:cNvCxnSpPr/>
            <p:nvPr/>
          </p:nvCxnSpPr>
          <p:spPr>
            <a:xfrm rot="5400000">
              <a:off x="5528707" y="3318116"/>
              <a:ext cx="6887685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269"/>
            <p:cNvCxnSpPr/>
            <p:nvPr/>
          </p:nvCxnSpPr>
          <p:spPr>
            <a:xfrm rot="5400000">
              <a:off x="4850051" y="3226833"/>
              <a:ext cx="6857524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270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277"/>
            <p:cNvCxnSpPr/>
            <p:nvPr/>
          </p:nvCxnSpPr>
          <p:spPr>
            <a:xfrm rot="5400000">
              <a:off x="5562839" y="3428446"/>
              <a:ext cx="6857524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282"/>
            <p:cNvCxnSpPr/>
            <p:nvPr/>
          </p:nvCxnSpPr>
          <p:spPr>
            <a:xfrm rot="5400000">
              <a:off x="2552938" y="3390346"/>
              <a:ext cx="6857524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288"/>
            <p:cNvCxnSpPr/>
            <p:nvPr/>
          </p:nvCxnSpPr>
          <p:spPr>
            <a:xfrm rot="16200000" flipH="1">
              <a:off x="3048238" y="3352246"/>
              <a:ext cx="6857524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291"/>
            <p:cNvCxnSpPr/>
            <p:nvPr/>
          </p:nvCxnSpPr>
          <p:spPr>
            <a:xfrm rot="16200000" flipH="1">
              <a:off x="3238738" y="3237946"/>
              <a:ext cx="6857524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293"/>
            <p:cNvCxnSpPr/>
            <p:nvPr/>
          </p:nvCxnSpPr>
          <p:spPr>
            <a:xfrm rot="5400000">
              <a:off x="2133838" y="3276046"/>
              <a:ext cx="6857524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297"/>
            <p:cNvCxnSpPr/>
            <p:nvPr/>
          </p:nvCxnSpPr>
          <p:spPr>
            <a:xfrm rot="16200000" flipH="1">
              <a:off x="31482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298"/>
            <p:cNvCxnSpPr/>
            <p:nvPr/>
          </p:nvCxnSpPr>
          <p:spPr>
            <a:xfrm rot="5400000">
              <a:off x="37721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301"/>
            <p:cNvCxnSpPr/>
            <p:nvPr/>
          </p:nvCxnSpPr>
          <p:spPr>
            <a:xfrm rot="5400000">
              <a:off x="4229338" y="2933146"/>
              <a:ext cx="6857524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306"/>
            <p:cNvCxnSpPr/>
            <p:nvPr/>
          </p:nvCxnSpPr>
          <p:spPr>
            <a:xfrm rot="16200000" flipH="1">
              <a:off x="1371044" y="3200640"/>
              <a:ext cx="6859112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9" name="Group 93"/>
          <p:cNvGrpSpPr>
            <a:grpSpLocks/>
          </p:cNvGrpSpPr>
          <p:nvPr/>
        </p:nvGrpSpPr>
        <p:grpSpPr bwMode="auto">
          <a:xfrm>
            <a:off x="0" y="2057400"/>
            <a:ext cx="4802188" cy="2820988"/>
            <a:chOff x="0" y="2057400"/>
            <a:chExt cx="4801394" cy="2820988"/>
          </a:xfrm>
        </p:grpSpPr>
        <p:cxnSp>
          <p:nvCxnSpPr>
            <p:cNvPr id="90" name="Straight Connector 116"/>
            <p:cNvCxnSpPr/>
            <p:nvPr/>
          </p:nvCxnSpPr>
          <p:spPr>
            <a:xfrm>
              <a:off x="0" y="20574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117"/>
            <p:cNvCxnSpPr/>
            <p:nvPr/>
          </p:nvCxnSpPr>
          <p:spPr>
            <a:xfrm>
              <a:off x="0" y="48768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119"/>
            <p:cNvCxnSpPr/>
            <p:nvPr/>
          </p:nvCxnSpPr>
          <p:spPr>
            <a:xfrm rot="5400000">
              <a:off x="3391694" y="3467100"/>
              <a:ext cx="2817812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/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3EC91F-4BFC-41E8-AA61-0070878B9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5D93CD-728B-440F-B583-DB9383080F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2"/>
          <p:cNvGrpSpPr>
            <a:grpSpLocks/>
          </p:cNvGrpSpPr>
          <p:nvPr/>
        </p:nvGrpSpPr>
        <p:grpSpPr bwMode="auto">
          <a:xfrm>
            <a:off x="0" y="-30163"/>
            <a:ext cx="9067800" cy="4846638"/>
            <a:chOff x="1" y="-30477"/>
            <a:chExt cx="9067799" cy="4526277"/>
          </a:xfrm>
        </p:grpSpPr>
        <p:cxnSp>
          <p:nvCxnSpPr>
            <p:cNvPr id="5" name="Straight Connector 7"/>
            <p:cNvCxnSpPr/>
            <p:nvPr/>
          </p:nvCxnSpPr>
          <p:spPr>
            <a:xfrm rot="16200000" flipH="1">
              <a:off x="-2715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8"/>
            <p:cNvCxnSpPr/>
            <p:nvPr/>
          </p:nvCxnSpPr>
          <p:spPr>
            <a:xfrm rot="16200000" flipH="1">
              <a:off x="-4620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9"/>
            <p:cNvCxnSpPr/>
            <p:nvPr/>
          </p:nvCxnSpPr>
          <p:spPr>
            <a:xfrm rot="5400000">
              <a:off x="-3096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5400000">
              <a:off x="-206226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1"/>
            <p:cNvCxnSpPr/>
            <p:nvPr/>
          </p:nvCxnSpPr>
          <p:spPr>
            <a:xfrm rot="16200000" flipH="1">
              <a:off x="-213846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2"/>
            <p:cNvCxnSpPr/>
            <p:nvPr/>
          </p:nvCxnSpPr>
          <p:spPr>
            <a:xfrm rot="16200000" flipH="1">
              <a:off x="-195360" y="1785840"/>
              <a:ext cx="450552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3"/>
            <p:cNvCxnSpPr/>
            <p:nvPr/>
          </p:nvCxnSpPr>
          <p:spPr>
            <a:xfrm rot="16200000" flipH="1">
              <a:off x="-1643160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4"/>
            <p:cNvCxnSpPr/>
            <p:nvPr/>
          </p:nvCxnSpPr>
          <p:spPr>
            <a:xfrm rot="5400000">
              <a:off x="-152886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5"/>
            <p:cNvCxnSpPr/>
            <p:nvPr/>
          </p:nvCxnSpPr>
          <p:spPr>
            <a:xfrm rot="16200000" flipH="1">
              <a:off x="-95736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6"/>
            <p:cNvCxnSpPr/>
            <p:nvPr/>
          </p:nvCxnSpPr>
          <p:spPr>
            <a:xfrm rot="16200000" flipH="1">
              <a:off x="-194796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7"/>
            <p:cNvCxnSpPr/>
            <p:nvPr/>
          </p:nvCxnSpPr>
          <p:spPr>
            <a:xfrm rot="16200000" flipH="1">
              <a:off x="-652560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"/>
            <p:cNvCxnSpPr/>
            <p:nvPr/>
          </p:nvCxnSpPr>
          <p:spPr>
            <a:xfrm rot="16200000" flipH="1">
              <a:off x="-16431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9"/>
            <p:cNvCxnSpPr/>
            <p:nvPr/>
          </p:nvCxnSpPr>
          <p:spPr>
            <a:xfrm rot="16200000" flipH="1">
              <a:off x="-1790370" y="2019629"/>
              <a:ext cx="4495143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20"/>
            <p:cNvCxnSpPr/>
            <p:nvPr/>
          </p:nvCxnSpPr>
          <p:spPr>
            <a:xfrm rot="5400000">
              <a:off x="-55572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21"/>
            <p:cNvCxnSpPr/>
            <p:nvPr/>
          </p:nvCxnSpPr>
          <p:spPr>
            <a:xfrm rot="5400000">
              <a:off x="34034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22"/>
            <p:cNvCxnSpPr/>
            <p:nvPr/>
          </p:nvCxnSpPr>
          <p:spPr>
            <a:xfrm rot="5400000">
              <a:off x="2618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3"/>
            <p:cNvCxnSpPr/>
            <p:nvPr/>
          </p:nvCxnSpPr>
          <p:spPr>
            <a:xfrm rot="5400000">
              <a:off x="-67954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4"/>
            <p:cNvCxnSpPr/>
            <p:nvPr/>
          </p:nvCxnSpPr>
          <p:spPr>
            <a:xfrm rot="16200000" flipH="1">
              <a:off x="-1466947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5"/>
            <p:cNvCxnSpPr/>
            <p:nvPr/>
          </p:nvCxnSpPr>
          <p:spPr>
            <a:xfrm rot="16200000" flipH="1">
              <a:off x="-777972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6"/>
            <p:cNvCxnSpPr/>
            <p:nvPr/>
          </p:nvCxnSpPr>
          <p:spPr>
            <a:xfrm rot="16200000" flipH="1">
              <a:off x="-11859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7"/>
            <p:cNvCxnSpPr/>
            <p:nvPr/>
          </p:nvCxnSpPr>
          <p:spPr>
            <a:xfrm rot="16200000" flipH="1">
              <a:off x="-9573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8"/>
            <p:cNvCxnSpPr/>
            <p:nvPr/>
          </p:nvCxnSpPr>
          <p:spPr>
            <a:xfrm rot="16200000" flipH="1">
              <a:off x="224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9"/>
            <p:cNvCxnSpPr/>
            <p:nvPr/>
          </p:nvCxnSpPr>
          <p:spPr>
            <a:xfrm rot="16200000" flipH="1">
              <a:off x="2052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30"/>
            <p:cNvCxnSpPr/>
            <p:nvPr/>
          </p:nvCxnSpPr>
          <p:spPr>
            <a:xfrm rot="5400000">
              <a:off x="2204939" y="2052540"/>
              <a:ext cx="450552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31"/>
            <p:cNvCxnSpPr/>
            <p:nvPr/>
          </p:nvCxnSpPr>
          <p:spPr>
            <a:xfrm rot="5400000">
              <a:off x="45234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32"/>
            <p:cNvCxnSpPr/>
            <p:nvPr/>
          </p:nvCxnSpPr>
          <p:spPr>
            <a:xfrm rot="16200000" flipH="1">
              <a:off x="37614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3"/>
            <p:cNvCxnSpPr/>
            <p:nvPr/>
          </p:nvCxnSpPr>
          <p:spPr>
            <a:xfrm rot="5400000">
              <a:off x="1024634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4"/>
            <p:cNvCxnSpPr/>
            <p:nvPr/>
          </p:nvCxnSpPr>
          <p:spPr>
            <a:xfrm rot="16200000" flipH="1">
              <a:off x="871440" y="2014440"/>
              <a:ext cx="450552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5"/>
            <p:cNvCxnSpPr/>
            <p:nvPr/>
          </p:nvCxnSpPr>
          <p:spPr>
            <a:xfrm rot="5400000">
              <a:off x="98574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6"/>
            <p:cNvCxnSpPr/>
            <p:nvPr/>
          </p:nvCxnSpPr>
          <p:spPr>
            <a:xfrm rot="16200000" flipH="1">
              <a:off x="155724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7"/>
            <p:cNvCxnSpPr/>
            <p:nvPr/>
          </p:nvCxnSpPr>
          <p:spPr>
            <a:xfrm rot="16200000" flipH="1">
              <a:off x="5666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8"/>
            <p:cNvCxnSpPr/>
            <p:nvPr/>
          </p:nvCxnSpPr>
          <p:spPr>
            <a:xfrm rot="16200000" flipH="1">
              <a:off x="18620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9"/>
            <p:cNvCxnSpPr/>
            <p:nvPr/>
          </p:nvCxnSpPr>
          <p:spPr>
            <a:xfrm rot="16200000" flipH="1">
              <a:off x="8714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40"/>
            <p:cNvCxnSpPr/>
            <p:nvPr/>
          </p:nvCxnSpPr>
          <p:spPr>
            <a:xfrm rot="5400000">
              <a:off x="147540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41"/>
            <p:cNvCxnSpPr/>
            <p:nvPr/>
          </p:nvCxnSpPr>
          <p:spPr>
            <a:xfrm rot="5400000">
              <a:off x="1958878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42"/>
            <p:cNvCxnSpPr/>
            <p:nvPr/>
          </p:nvCxnSpPr>
          <p:spPr>
            <a:xfrm rot="5400000">
              <a:off x="25486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3"/>
            <p:cNvCxnSpPr/>
            <p:nvPr/>
          </p:nvCxnSpPr>
          <p:spPr>
            <a:xfrm rot="5400000">
              <a:off x="2776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4"/>
            <p:cNvCxnSpPr/>
            <p:nvPr/>
          </p:nvCxnSpPr>
          <p:spPr>
            <a:xfrm rot="5400000">
              <a:off x="1835053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5"/>
            <p:cNvCxnSpPr/>
            <p:nvPr/>
          </p:nvCxnSpPr>
          <p:spPr>
            <a:xfrm rot="16200000" flipH="1">
              <a:off x="1047653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6"/>
            <p:cNvCxnSpPr/>
            <p:nvPr/>
          </p:nvCxnSpPr>
          <p:spPr>
            <a:xfrm rot="16200000" flipH="1">
              <a:off x="1736628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7"/>
            <p:cNvCxnSpPr/>
            <p:nvPr/>
          </p:nvCxnSpPr>
          <p:spPr>
            <a:xfrm rot="16200000" flipH="1">
              <a:off x="13286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8"/>
            <p:cNvCxnSpPr/>
            <p:nvPr/>
          </p:nvCxnSpPr>
          <p:spPr>
            <a:xfrm rot="16200000" flipH="1">
              <a:off x="15572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9"/>
            <p:cNvCxnSpPr/>
            <p:nvPr/>
          </p:nvCxnSpPr>
          <p:spPr>
            <a:xfrm rot="16200000" flipH="1">
              <a:off x="39194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50"/>
            <p:cNvCxnSpPr/>
            <p:nvPr/>
          </p:nvCxnSpPr>
          <p:spPr>
            <a:xfrm rot="16200000" flipH="1">
              <a:off x="32717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51"/>
            <p:cNvCxnSpPr/>
            <p:nvPr/>
          </p:nvCxnSpPr>
          <p:spPr>
            <a:xfrm rot="5400000">
              <a:off x="38813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52"/>
            <p:cNvCxnSpPr/>
            <p:nvPr/>
          </p:nvCxnSpPr>
          <p:spPr>
            <a:xfrm rot="5400000">
              <a:off x="3005039" y="2090640"/>
              <a:ext cx="4505521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3"/>
            <p:cNvCxnSpPr/>
            <p:nvPr/>
          </p:nvCxnSpPr>
          <p:spPr>
            <a:xfrm rot="16200000" flipH="1">
              <a:off x="22430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4"/>
            <p:cNvCxnSpPr/>
            <p:nvPr/>
          </p:nvCxnSpPr>
          <p:spPr>
            <a:xfrm rot="16200000" flipH="1">
              <a:off x="3538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5"/>
            <p:cNvCxnSpPr/>
            <p:nvPr/>
          </p:nvCxnSpPr>
          <p:spPr>
            <a:xfrm rot="5400000">
              <a:off x="382260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6"/>
            <p:cNvCxnSpPr/>
            <p:nvPr/>
          </p:nvCxnSpPr>
          <p:spPr>
            <a:xfrm rot="5400000">
              <a:off x="42250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7"/>
            <p:cNvCxnSpPr/>
            <p:nvPr/>
          </p:nvCxnSpPr>
          <p:spPr>
            <a:xfrm rot="5400000">
              <a:off x="4071839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8"/>
            <p:cNvCxnSpPr/>
            <p:nvPr/>
          </p:nvCxnSpPr>
          <p:spPr>
            <a:xfrm rot="5400000">
              <a:off x="356542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9"/>
            <p:cNvCxnSpPr/>
            <p:nvPr/>
          </p:nvCxnSpPr>
          <p:spPr>
            <a:xfrm rot="16200000" flipH="1">
              <a:off x="34130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60"/>
            <p:cNvCxnSpPr/>
            <p:nvPr/>
          </p:nvCxnSpPr>
          <p:spPr>
            <a:xfrm rot="16200000" flipH="1">
              <a:off x="29288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61"/>
            <p:cNvCxnSpPr/>
            <p:nvPr/>
          </p:nvCxnSpPr>
          <p:spPr>
            <a:xfrm rot="16200000" flipH="1">
              <a:off x="3081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62"/>
            <p:cNvCxnSpPr/>
            <p:nvPr/>
          </p:nvCxnSpPr>
          <p:spPr>
            <a:xfrm rot="5400000">
              <a:off x="4643339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3"/>
            <p:cNvCxnSpPr/>
            <p:nvPr/>
          </p:nvCxnSpPr>
          <p:spPr>
            <a:xfrm rot="16200000" flipH="1">
              <a:off x="4643339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4"/>
            <p:cNvCxnSpPr/>
            <p:nvPr/>
          </p:nvCxnSpPr>
          <p:spPr>
            <a:xfrm rot="5400000">
              <a:off x="5215633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5"/>
            <p:cNvCxnSpPr/>
            <p:nvPr/>
          </p:nvCxnSpPr>
          <p:spPr>
            <a:xfrm rot="16200000" flipH="1">
              <a:off x="5062439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6"/>
            <p:cNvCxnSpPr/>
            <p:nvPr/>
          </p:nvCxnSpPr>
          <p:spPr>
            <a:xfrm rot="5400000">
              <a:off x="5176739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7"/>
            <p:cNvCxnSpPr/>
            <p:nvPr/>
          </p:nvCxnSpPr>
          <p:spPr>
            <a:xfrm rot="16200000" flipH="1">
              <a:off x="57482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8"/>
            <p:cNvCxnSpPr/>
            <p:nvPr/>
          </p:nvCxnSpPr>
          <p:spPr>
            <a:xfrm rot="16200000" flipH="1">
              <a:off x="49100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9"/>
            <p:cNvCxnSpPr/>
            <p:nvPr/>
          </p:nvCxnSpPr>
          <p:spPr>
            <a:xfrm rot="5400000">
              <a:off x="4795739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70"/>
            <p:cNvCxnSpPr/>
            <p:nvPr/>
          </p:nvCxnSpPr>
          <p:spPr>
            <a:xfrm rot="16200000" flipH="1">
              <a:off x="53910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71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72"/>
            <p:cNvCxnSpPr/>
            <p:nvPr/>
          </p:nvCxnSpPr>
          <p:spPr>
            <a:xfrm rot="16200000" flipH="1">
              <a:off x="55196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3"/>
            <p:cNvCxnSpPr/>
            <p:nvPr/>
          </p:nvCxnSpPr>
          <p:spPr>
            <a:xfrm rot="16200000" flipH="1">
              <a:off x="5748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4"/>
            <p:cNvCxnSpPr/>
            <p:nvPr/>
          </p:nvCxnSpPr>
          <p:spPr>
            <a:xfrm rot="16200000" flipH="1">
              <a:off x="6434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5"/>
            <p:cNvCxnSpPr/>
            <p:nvPr/>
          </p:nvCxnSpPr>
          <p:spPr>
            <a:xfrm rot="16200000" flipH="1">
              <a:off x="6243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6"/>
            <p:cNvCxnSpPr/>
            <p:nvPr/>
          </p:nvCxnSpPr>
          <p:spPr>
            <a:xfrm rot="5400000">
              <a:off x="63959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7"/>
            <p:cNvCxnSpPr/>
            <p:nvPr/>
          </p:nvCxnSpPr>
          <p:spPr>
            <a:xfrm rot="16200000" flipH="1">
              <a:off x="605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8"/>
            <p:cNvCxnSpPr/>
            <p:nvPr/>
          </p:nvCxnSpPr>
          <p:spPr>
            <a:xfrm rot="5400000">
              <a:off x="6709412" y="2137412"/>
              <a:ext cx="4526277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9"/>
            <p:cNvCxnSpPr/>
            <p:nvPr/>
          </p:nvCxnSpPr>
          <p:spPr>
            <a:xfrm rot="5400000">
              <a:off x="6026052" y="2041427"/>
              <a:ext cx="4505521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80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81"/>
            <p:cNvCxnSpPr/>
            <p:nvPr/>
          </p:nvCxnSpPr>
          <p:spPr>
            <a:xfrm rot="5400000">
              <a:off x="6738840" y="2241452"/>
              <a:ext cx="4505521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82"/>
            <p:cNvCxnSpPr/>
            <p:nvPr/>
          </p:nvCxnSpPr>
          <p:spPr>
            <a:xfrm rot="5400000">
              <a:off x="3728939" y="2204940"/>
              <a:ext cx="450552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3"/>
            <p:cNvCxnSpPr/>
            <p:nvPr/>
          </p:nvCxnSpPr>
          <p:spPr>
            <a:xfrm rot="16200000" flipH="1">
              <a:off x="4224239" y="2166840"/>
              <a:ext cx="450552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4"/>
            <p:cNvCxnSpPr/>
            <p:nvPr/>
          </p:nvCxnSpPr>
          <p:spPr>
            <a:xfrm rot="16200000" flipH="1">
              <a:off x="4414739" y="2052540"/>
              <a:ext cx="450552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5"/>
            <p:cNvCxnSpPr/>
            <p:nvPr/>
          </p:nvCxnSpPr>
          <p:spPr>
            <a:xfrm rot="5400000">
              <a:off x="3309839" y="2090640"/>
              <a:ext cx="450552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6"/>
            <p:cNvCxnSpPr/>
            <p:nvPr/>
          </p:nvCxnSpPr>
          <p:spPr>
            <a:xfrm rot="16200000" flipH="1">
              <a:off x="43242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7"/>
            <p:cNvCxnSpPr/>
            <p:nvPr/>
          </p:nvCxnSpPr>
          <p:spPr>
            <a:xfrm rot="5400000">
              <a:off x="49481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8"/>
            <p:cNvCxnSpPr/>
            <p:nvPr/>
          </p:nvCxnSpPr>
          <p:spPr>
            <a:xfrm rot="5400000">
              <a:off x="5405339" y="1747740"/>
              <a:ext cx="450552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9"/>
            <p:cNvCxnSpPr/>
            <p:nvPr/>
          </p:nvCxnSpPr>
          <p:spPr>
            <a:xfrm rot="16200000" flipH="1">
              <a:off x="25478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93"/>
          <p:cNvSpPr/>
          <p:nvPr/>
        </p:nvSpPr>
        <p:spPr>
          <a:xfrm>
            <a:off x="0" y="4311650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9" name="Straight Connector 95"/>
          <p:cNvCxnSpPr/>
          <p:nvPr/>
        </p:nvCxnSpPr>
        <p:spPr>
          <a:xfrm>
            <a:off x="0" y="438785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96"/>
          <p:cNvCxnSpPr/>
          <p:nvPr/>
        </p:nvCxnSpPr>
        <p:spPr>
          <a:xfrm>
            <a:off x="0" y="6138863"/>
            <a:ext cx="9144000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3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85C6E-BA3F-4FD3-A472-80BED96A00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26B470-BAC2-480C-A5AD-C9FF6AEB7C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79774E-68E4-4E0E-8309-6A1F517684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C09C8C-6FA6-4647-BE1B-FD2873D21A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0E5A5E-E520-49FA-B861-FE3FABC151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6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8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40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42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4E9C7F-F1B2-43A4-BBD7-A000B1327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2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3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34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59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/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40C165-0010-40A5-BD75-DCA08231A5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3261FE-B287-43AC-9F83-CD8E2E4B1A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345A8F-49F0-41AC-8A54-F173C41D60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225" y="136525"/>
            <a:ext cx="8869363" cy="658495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0513" y="6311900"/>
            <a:ext cx="34829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fld id="{1FBC2F64-9280-4C81-A9E5-17C469D304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8" r:id="rId1"/>
    <p:sldLayoutId id="2147483691" r:id="rId2"/>
    <p:sldLayoutId id="2147483699" r:id="rId3"/>
    <p:sldLayoutId id="2147483692" r:id="rId4"/>
    <p:sldLayoutId id="2147483693" r:id="rId5"/>
    <p:sldLayoutId id="2147483694" r:id="rId6"/>
    <p:sldLayoutId id="2147483695" r:id="rId7"/>
    <p:sldLayoutId id="2147483700" r:id="rId8"/>
    <p:sldLayoutId id="2147483701" r:id="rId9"/>
    <p:sldLayoutId id="2147483696" r:id="rId10"/>
    <p:sldLayoutId id="214748369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tabLst>
          <a:tab pos="3830638" algn="l"/>
        </a:tabLst>
        <a:defRPr sz="3600" b="1" kern="1200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rgbClr val="FEFEFE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2pPr>
      <a:lvl3pPr algn="l" rtl="0" eaLnBrk="0" fontAlgn="base" hangingPunct="0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3pPr>
      <a:lvl4pPr algn="l" rtl="0" eaLnBrk="0" fontAlgn="base" hangingPunct="0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4pPr>
      <a:lvl5pPr algn="l" rtl="0" eaLnBrk="0" fontAlgn="base" hangingPunct="0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ACC2C9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ct val="0"/>
        </a:spcAft>
        <a:buClr>
          <a:srgbClr val="ACC2C9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7450" indent="-228600" algn="l" rtl="0" eaLnBrk="0" fontAlgn="base" hangingPunct="0">
        <a:spcBef>
          <a:spcPct val="20000"/>
        </a:spcBef>
        <a:spcAft>
          <a:spcPct val="0"/>
        </a:spcAft>
        <a:buClr>
          <a:srgbClr val="99987F"/>
        </a:buClr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28600" algn="l" rtl="0" eaLnBrk="0" fontAlgn="base" hangingPunct="0">
        <a:spcBef>
          <a:spcPct val="20000"/>
        </a:spcBef>
        <a:spcAft>
          <a:spcPct val="0"/>
        </a:spcAft>
        <a:buClr>
          <a:srgbClr val="90AC97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84213" y="5229225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Čtenářská gramotnost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I.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VY_32_INOVACE_06_Kočky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Moravcová Světlana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Světlana Moravcová</a:t>
            </a:r>
            <a:endParaRPr lang="cs-CZ" sz="3200" dirty="0"/>
          </a:p>
        </p:txBody>
      </p:sp>
      <p:sp>
        <p:nvSpPr>
          <p:cNvPr id="7171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2. ZŠ Dobříš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smtClean="0"/>
              <a:t>6.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Kočky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sz="3200" smtClean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/>
              <a:t>Co kočka, to osobnost. Jedna miluje dobrodružství, druhá by pro svůj vyhřátý kožíšek nevytáhla ani tlapky ven. A my je zbožňujeme takové, jaké jsou. Navíc je kočka mazlíček, kterému je dovoleno mlsat podle libosti. Avšak pozor! Nárůst váhy zatěžuje páteř</a:t>
            </a:r>
            <a:r>
              <a:rPr lang="cs-CZ" dirty="0" smtClean="0"/>
              <a:t>, kyčle </a:t>
            </a:r>
            <a:r>
              <a:rPr lang="cs-CZ" dirty="0" smtClean="0"/>
              <a:t>i srdce.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smtClean="0">
                <a:solidFill>
                  <a:schemeClr val="accent6">
                    <a:tint val="1000"/>
                  </a:schemeClr>
                </a:solidFill>
              </a:rPr>
              <a:t>Úkoly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buFontTx/>
              <a:buAutoNum type="arabicParenR"/>
            </a:pPr>
            <a:r>
              <a:rPr lang="cs-CZ" smtClean="0"/>
              <a:t>Vyhledej větu zvolací.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cs-CZ" smtClean="0"/>
              <a:t>Vypiš slovo zdrobnělé.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cs-CZ" smtClean="0"/>
              <a:t>Urči slovní druhy: jedna, a, by, svůj.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cs-CZ" smtClean="0"/>
              <a:t>Urči kořeny slov: nevytáhla, tlapky, zatěžuje.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cs-CZ" smtClean="0"/>
              <a:t>Vymysli pro kočičího kamaráda jméno.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smtClean="0">
                <a:solidFill>
                  <a:schemeClr val="accent6">
                    <a:tint val="1000"/>
                  </a:schemeClr>
                </a:solidFill>
              </a:rPr>
              <a:t>Řešení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buFontTx/>
              <a:buAutoNum type="arabicParenR"/>
            </a:pPr>
            <a:r>
              <a:rPr lang="cs-CZ" smtClean="0"/>
              <a:t>Avšak pozor!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cs-CZ" smtClean="0"/>
              <a:t>Mazlíček, tlapky.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cs-CZ" smtClean="0"/>
              <a:t>Číslovka, spojka, sloveso, zájmeno.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cs-CZ" smtClean="0"/>
              <a:t>Táh, tlap, těž.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cs-CZ" smtClean="0"/>
              <a:t>Např.: Míca, Minda, Mourek.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accent6">
                    <a:tint val="1000"/>
                  </a:schemeClr>
                </a:solidFill>
              </a:rPr>
              <a:t>Použité zdroje</a:t>
            </a:r>
            <a:endParaRPr lang="cs-CZ" sz="3200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Časopis Katka, číslo 27/2010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Došky">
    <a:dk1>
      <a:sysClr val="windowText" lastClr="000000"/>
    </a:dk1>
    <a:lt1>
      <a:sysClr val="window" lastClr="FFFFFF"/>
    </a:lt1>
    <a:dk2>
      <a:srgbClr val="1D3641"/>
    </a:dk2>
    <a:lt2>
      <a:srgbClr val="DFE6D0"/>
    </a:lt2>
    <a:accent1>
      <a:srgbClr val="759AA5"/>
    </a:accent1>
    <a:accent2>
      <a:srgbClr val="CFC60D"/>
    </a:accent2>
    <a:accent3>
      <a:srgbClr val="99987F"/>
    </a:accent3>
    <a:accent4>
      <a:srgbClr val="90AC97"/>
    </a:accent4>
    <a:accent5>
      <a:srgbClr val="FFAD1C"/>
    </a:accent5>
    <a:accent6>
      <a:srgbClr val="B9AB6F"/>
    </a:accent6>
    <a:hlink>
      <a:srgbClr val="66AACD"/>
    </a:hlink>
    <a:folHlink>
      <a:srgbClr val="809DB3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20</TotalTime>
  <Words>153</Words>
  <Application>Microsoft Office PowerPoint</Application>
  <PresentationFormat>Předvádění na obrazovce (4:3)</PresentationFormat>
  <Paragraphs>27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3" baseType="lpstr">
      <vt:lpstr>Arial</vt:lpstr>
      <vt:lpstr>Tw Cen MT</vt:lpstr>
      <vt:lpstr>Calibri</vt:lpstr>
      <vt:lpstr>Times New Roman</vt:lpstr>
      <vt:lpstr>Times New Roman,Bold</vt:lpstr>
      <vt:lpstr>Došky</vt:lpstr>
      <vt:lpstr>Snímek 1</vt:lpstr>
      <vt:lpstr>Světlana Moravcová</vt:lpstr>
      <vt:lpstr>6.</vt:lpstr>
      <vt:lpstr>Snímek 4</vt:lpstr>
      <vt:lpstr>Úkoly</vt:lpstr>
      <vt:lpstr>Řešení</vt:lpstr>
      <vt:lpstr>Použité zdroje</vt:lpstr>
    </vt:vector>
  </TitlesOfParts>
  <Company>BADE s.r.o.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6.</dc:title>
  <dc:creator>Jiří DEŠT</dc:creator>
  <cp:lastModifiedBy>expert</cp:lastModifiedBy>
  <cp:revision>6</cp:revision>
  <dcterms:created xsi:type="dcterms:W3CDTF">2010-09-09T16:11:20Z</dcterms:created>
  <dcterms:modified xsi:type="dcterms:W3CDTF">2012-03-23T06:44:16Z</dcterms:modified>
</cp:coreProperties>
</file>