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05" r:id="rId4"/>
    <p:sldId id="315" r:id="rId5"/>
    <p:sldId id="317" r:id="rId6"/>
    <p:sldId id="319" r:id="rId7"/>
    <p:sldId id="321" r:id="rId8"/>
    <p:sldId id="320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E7E3B-81EB-4468-983C-AE29D8E370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39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21" Type="http://schemas.openxmlformats.org/officeDocument/2006/relationships/image" Target="../media/image26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image" Target="../media/image70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26" Type="http://schemas.openxmlformats.org/officeDocument/2006/relationships/image" Target="../media/image49.png"/><Relationship Id="rId3" Type="http://schemas.openxmlformats.org/officeDocument/2006/relationships/image" Target="../media/image27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5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24" Type="http://schemas.openxmlformats.org/officeDocument/2006/relationships/image" Target="../media/image47.png"/><Relationship Id="rId15" Type="http://schemas.openxmlformats.org/officeDocument/2006/relationships/image" Target="../media/image38.png"/><Relationship Id="rId23" Type="http://schemas.openxmlformats.org/officeDocument/2006/relationships/image" Target="../media/image46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png"/><Relationship Id="rId27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18" Type="http://schemas.openxmlformats.org/officeDocument/2006/relationships/image" Target="../media/image10.wmf"/><Relationship Id="rId3" Type="http://schemas.openxmlformats.org/officeDocument/2006/relationships/image" Target="../media/image51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17" Type="http://schemas.openxmlformats.org/officeDocument/2006/relationships/image" Target="../media/image64.png"/><Relationship Id="rId2" Type="http://schemas.openxmlformats.org/officeDocument/2006/relationships/image" Target="../media/image50.png"/><Relationship Id="rId16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5" Type="http://schemas.openxmlformats.org/officeDocument/2006/relationships/image" Target="../media/image62.png"/><Relationship Id="rId10" Type="http://schemas.openxmlformats.org/officeDocument/2006/relationships/image" Target="../media/image57.png"/><Relationship Id="rId9" Type="http://schemas.openxmlformats.org/officeDocument/2006/relationships/image" Target="../media/image56.png"/><Relationship Id="rId14" Type="http://schemas.openxmlformats.org/officeDocument/2006/relationships/image" Target="../media/image6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VY_32_INOVACE_08_05_M9_Hanak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238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Přímá úměrnost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64320" y="189963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90913" y="1268760"/>
            <a:ext cx="8209207" cy="53285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91880" y="11083"/>
            <a:ext cx="273630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48396" y="1412776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zaměřena na přímou úměrnost. Na řešených příkladech jsou ukázány různé případy přímé úměrnosti.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462220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56941" y="5143099"/>
            <a:ext cx="8246876" cy="121177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69108" y="5307036"/>
            <a:ext cx="7933838" cy="10478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Grafem přímé úměrnosti je vždy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přímka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nebo její část.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781063" y="1694620"/>
            <a:ext cx="7721882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893230" y="1858557"/>
                <a:ext cx="7321684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přímá úměrnost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rostoucí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230" y="1858557"/>
                <a:ext cx="7321684" cy="548575"/>
              </a:xfrm>
              <a:prstGeom prst="rect">
                <a:avLst/>
              </a:prstGeom>
              <a:blipFill rotWithShape="1">
                <a:blip r:embed="rId3"/>
                <a:stretch>
                  <a:fillRect l="-1749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821297" y="2707668"/>
            <a:ext cx="7681648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933463" y="2871605"/>
                <a:ext cx="7281451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přímá úměrnost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klesající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463" y="2871605"/>
                <a:ext cx="7281451" cy="548575"/>
              </a:xfrm>
              <a:prstGeom prst="rect">
                <a:avLst/>
              </a:prstGeom>
              <a:blipFill rotWithShape="1">
                <a:blip r:embed="rId4"/>
                <a:stretch>
                  <a:fillRect l="-1674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814476" y="3735424"/>
            <a:ext cx="7688469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926643" y="3899361"/>
                <a:ext cx="7576303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přímá úměrnost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konstantní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6643" y="3899361"/>
                <a:ext cx="7576303" cy="548575"/>
              </a:xfrm>
              <a:prstGeom prst="rect">
                <a:avLst/>
              </a:prstGeom>
              <a:blipFill rotWithShape="1">
                <a:blip r:embed="rId5"/>
                <a:stretch>
                  <a:fillRect l="-1609" t="-11111" r="-805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spravce\AppData\Local\Microsoft\Windows\Temporary Internet Files\Content.IE5\8H1P3Q3A\MC9004404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107" y="787628"/>
            <a:ext cx="1077614" cy="113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79922" y="508955"/>
                <a:ext cx="7954923" cy="13496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Každá funkce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𝒌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libovolné reálné číslo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přímá úměrnost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922" y="508955"/>
                <a:ext cx="7954923" cy="1349602"/>
              </a:xfrm>
              <a:prstGeom prst="rect">
                <a:avLst/>
              </a:prstGeom>
              <a:blipFill rotWithShape="1">
                <a:blip r:embed="rId7"/>
                <a:stretch>
                  <a:fillRect l="-1609" t="-4505" r="-1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32" grpId="0"/>
      <p:bldP spid="36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071" y="980689"/>
            <a:ext cx="8973158" cy="586892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2" name="Zaoblený obdélník 61"/>
          <p:cNvSpPr/>
          <p:nvPr/>
        </p:nvSpPr>
        <p:spPr>
          <a:xfrm>
            <a:off x="297156" y="2124999"/>
            <a:ext cx="8523316" cy="4595013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467543" y="4948395"/>
            <a:ext cx="648072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563887" y="2492316"/>
            <a:ext cx="0" cy="410445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110150" y="237592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0150" y="2375920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6708324" y="489298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8324" y="4892987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709544" y="2992166"/>
            <a:ext cx="6632840" cy="34658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08047" y="6380748"/>
            <a:ext cx="2580704" cy="1495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08047" y="5020890"/>
            <a:ext cx="15010" cy="136733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121695" y="2375920"/>
                <a:ext cx="1882622" cy="7945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1695" y="2375920"/>
                <a:ext cx="1882622" cy="7945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4" name="Tabulka 2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64093728"/>
                  </p:ext>
                </p:extLst>
              </p:nvPr>
            </p:nvGraphicFramePr>
            <p:xfrm>
              <a:off x="201906" y="1218823"/>
              <a:ext cx="6115278" cy="115709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224426"/>
                    <a:gridCol w="922839"/>
                    <a:gridCol w="769033"/>
                    <a:gridCol w="922839"/>
                    <a:gridCol w="744700"/>
                    <a:gridCol w="531441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−4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0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cs-CZ" sz="24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4" name="Tabulka 2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464093728"/>
                  </p:ext>
                </p:extLst>
              </p:nvPr>
            </p:nvGraphicFramePr>
            <p:xfrm>
              <a:off x="201906" y="1218823"/>
              <a:ext cx="6115278" cy="115709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224426"/>
                    <a:gridCol w="922839"/>
                    <a:gridCol w="769033"/>
                    <a:gridCol w="922839"/>
                    <a:gridCol w="744700"/>
                    <a:gridCol w="531441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562" t="-17333" r="-178356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50331" t="-17333" r="-331126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19841" t="-17333" r="-296825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30921" t="-17333" r="-146053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61475" t="-17333" r="-81967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67816" t="-17333" r="-14943" b="-170667"/>
                          </a:stretch>
                        </a:blipFill>
                      </a:tcPr>
                    </a:tc>
                  </a:tr>
                  <a:tr h="69989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562" t="-76522" r="-178356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50331" t="-76522" r="-331126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19841" t="-76522" r="-296825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30921" t="-76522" r="-146053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61475" t="-76522" r="-81967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67816" t="-76522" r="-14943" b="-1130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39552" y="437598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375986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260097" y="436567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097" y="4365671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907704" y="436567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4365671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504062" y="435711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4062" y="4357119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2247648" y="476635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15887" y="476635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573237" y="4775043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908047" y="477745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185508" y="473829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863696" y="476635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11696" y="4775043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159696" y="473829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5400000">
            <a:off x="3563887" y="412600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5400000">
            <a:off x="3563887" y="288094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5400000">
            <a:off x="3563887" y="547619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3592648" y="61916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3569209" y="349778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2957967" y="39151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7967" y="3915152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2977754" y="279775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7754" y="2797759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3799096" y="537694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9096" y="5376949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3859634" y="603500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9634" y="6035001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6047488" y="502446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7488" y="5024466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5480037" y="505948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0037" y="5059485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4740723" y="506088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0723" y="5060889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4088389" y="500864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8389" y="5008641"/>
                <a:ext cx="453737" cy="561772"/>
              </a:xfrm>
              <a:prstGeom prst="rect">
                <a:avLst/>
              </a:prstGeom>
              <a:blipFill rotWithShape="1">
                <a:blip r:embed="rId19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2957967" y="341000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7967" y="3410008"/>
                <a:ext cx="453737" cy="561772"/>
              </a:xfrm>
              <a:prstGeom prst="rect">
                <a:avLst/>
              </a:prstGeom>
              <a:blipFill rotWithShape="1">
                <a:blip r:embed="rId20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3254166" y="453981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4166" y="4539810"/>
                <a:ext cx="453737" cy="561772"/>
              </a:xfrm>
              <a:prstGeom prst="rect">
                <a:avLst/>
              </a:prstGeom>
              <a:blipFill rotWithShape="1">
                <a:blip r:embed="rId21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4" name="Přímá spojnice 63"/>
          <p:cNvCxnSpPr/>
          <p:nvPr/>
        </p:nvCxnSpPr>
        <p:spPr>
          <a:xfrm>
            <a:off x="2247648" y="4937758"/>
            <a:ext cx="19543" cy="72007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2267191" y="5657835"/>
            <a:ext cx="1346680" cy="750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659314" y="4311981"/>
            <a:ext cx="1219070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878384" y="4311981"/>
            <a:ext cx="1" cy="70890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vál 71"/>
          <p:cNvSpPr/>
          <p:nvPr/>
        </p:nvSpPr>
        <p:spPr>
          <a:xfrm>
            <a:off x="813289" y="6278038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2177191" y="5575343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484449" y="4865503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4773696" y="4225154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nice 59"/>
          <p:cNvCxnSpPr/>
          <p:nvPr/>
        </p:nvCxnSpPr>
        <p:spPr>
          <a:xfrm>
            <a:off x="6158111" y="3666965"/>
            <a:ext cx="1585" cy="122602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3523771" y="3654991"/>
            <a:ext cx="2635925" cy="2394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vál 75"/>
          <p:cNvSpPr/>
          <p:nvPr/>
        </p:nvSpPr>
        <p:spPr>
          <a:xfrm>
            <a:off x="6047488" y="3564991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ravce\AppData\Local\Microsoft\Windows\Temporary Internet Files\Content.IE5\KFRZHZFF\MC900432481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384" y="5288188"/>
            <a:ext cx="1331598" cy="138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7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23" grpId="0"/>
      <p:bldP spid="25" grpId="0"/>
      <p:bldP spid="26" grpId="0"/>
      <p:bldP spid="29" grpId="0"/>
      <p:bldP spid="30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72" grpId="0" animBg="1"/>
      <p:bldP spid="73" grpId="0" animBg="1"/>
      <p:bldP spid="74" grpId="0" animBg="1"/>
      <p:bldP spid="75" grpId="0" animBg="1"/>
      <p:bldP spid="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071" y="1445975"/>
            <a:ext cx="8973158" cy="540364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3" name="Zaoblený obdélník 62"/>
          <p:cNvSpPr/>
          <p:nvPr/>
        </p:nvSpPr>
        <p:spPr>
          <a:xfrm>
            <a:off x="3893271" y="1445975"/>
            <a:ext cx="5141958" cy="5305176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8383" y="69844"/>
            <a:ext cx="8973158" cy="1403211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893271" y="5766372"/>
            <a:ext cx="4815195" cy="2095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4445159" y="1490320"/>
            <a:ext cx="9458" cy="520771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031153" y="134455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1153" y="1344554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8569595" y="580343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9595" y="580343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4442649" y="4396564"/>
            <a:ext cx="1262051" cy="1399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84202" y="4410554"/>
            <a:ext cx="8640" cy="138918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8207842" y="4448642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07842" y="4448642"/>
                <a:ext cx="616895" cy="568502"/>
              </a:xfrm>
              <a:prstGeom prst="rect">
                <a:avLst/>
              </a:prstGeom>
              <a:blipFill rotWithShape="1">
                <a:blip r:embed="rId6"/>
                <a:stretch>
                  <a:fillRect l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22263863"/>
                  </p:ext>
                </p:extLst>
              </p:nvPr>
            </p:nvGraphicFramePr>
            <p:xfrm>
              <a:off x="433981" y="1583411"/>
              <a:ext cx="3355545" cy="977202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2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2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2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cs-CZ" sz="12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sz="16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22263863"/>
                  </p:ext>
                </p:extLst>
              </p:nvPr>
            </p:nvGraphicFramePr>
            <p:xfrm>
              <a:off x="433981" y="1583411"/>
              <a:ext cx="3355545" cy="977202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676" t="-17333" r="-102878" b="-13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04930" t="-17333" r="-101408" b="-13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2000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676" t="-103529" r="-102878" b="-1529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04930" t="-103529" r="-101408" b="-1529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30534" t="-103529" r="-9924" b="-1529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393070" y="611303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3070" y="6113030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554983" y="594561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4983" y="5945616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893272" y="177954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272" y="1779542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6372200" y="560528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684202" y="560528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992137" y="557722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953823" y="557722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32011" y="560528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280011" y="561397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5400000">
            <a:off x="4445159" y="495414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5400000">
            <a:off x="4430791" y="422140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4445159" y="630433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5400000">
            <a:off x="4445159" y="36517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846807" y="591969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6807" y="5919695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6735608" y="592364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5608" y="5923644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224553" y="594561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4553" y="5945616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902030" y="231060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2030" y="2310606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l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8067180" y="592364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7180" y="5923644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7418884" y="592364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884" y="5923644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902030" y="486240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2030" y="4862407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958972" y="571184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8972" y="5711841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>
            <a:off x="4992137" y="3864632"/>
            <a:ext cx="0" cy="198965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393070" y="3837598"/>
            <a:ext cx="599067" cy="325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412709" y="5143293"/>
            <a:ext cx="1959491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72200" y="5143293"/>
            <a:ext cx="0" cy="633555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do jednoho obrázku grafy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;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≥0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blipFill rotWithShape="1">
                <a:blip r:embed="rId19"/>
                <a:stretch>
                  <a:fillRect l="-1625" t="-5102" r="-1548" b="-45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0" name="Tabulka 4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05805872"/>
                  </p:ext>
                </p:extLst>
              </p:nvPr>
            </p:nvGraphicFramePr>
            <p:xfrm>
              <a:off x="390825" y="2769802"/>
              <a:ext cx="3355545" cy="972382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51518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0" name="Tabulka 4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05805872"/>
                  </p:ext>
                </p:extLst>
              </p:nvPr>
            </p:nvGraphicFramePr>
            <p:xfrm>
              <a:off x="390825" y="2769802"/>
              <a:ext cx="3355545" cy="972382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51518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4676" t="-15294" r="-102878" b="-1035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204930" t="-15294" r="-101408" b="-10352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330534" t="-15294" r="-9924" b="-103529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4676" t="-130667" r="-10287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204930" t="-130667" r="-10140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330534" t="-130667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1" name="Tabulka 5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04723678"/>
                  </p:ext>
                </p:extLst>
              </p:nvPr>
            </p:nvGraphicFramePr>
            <p:xfrm>
              <a:off x="390825" y="3844218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1" name="Tabulka 5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04723678"/>
                  </p:ext>
                </p:extLst>
              </p:nvPr>
            </p:nvGraphicFramePr>
            <p:xfrm>
              <a:off x="390825" y="3844218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4676" t="-17333" r="-10287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204930" t="-17333" r="-10140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330534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4676" t="-117333" r="-10287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204930" t="-117333" r="-10140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330534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cxnSp>
        <p:nvCxnSpPr>
          <p:cNvPr id="57" name="Přímá spojnice 56"/>
          <p:cNvCxnSpPr/>
          <p:nvPr/>
        </p:nvCxnSpPr>
        <p:spPr>
          <a:xfrm rot="5400000">
            <a:off x="4468512" y="302123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5400000">
            <a:off x="4445159" y="234532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rot="5400000">
            <a:off x="4458920" y="175142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3893271" y="416775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271" y="4167756"/>
                <a:ext cx="453737" cy="561772"/>
              </a:xfrm>
              <a:prstGeom prst="rect">
                <a:avLst/>
              </a:prstGeom>
              <a:blipFill rotWithShape="1">
                <a:blip r:embed="rId22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3902030" y="358374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2030" y="3583746"/>
                <a:ext cx="453737" cy="561772"/>
              </a:xfrm>
              <a:prstGeom prst="rect">
                <a:avLst/>
              </a:prstGeom>
              <a:blipFill rotWithShape="1">
                <a:blip r:embed="rId23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3893273" y="296237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273" y="2962378"/>
                <a:ext cx="453737" cy="561772"/>
              </a:xfrm>
              <a:prstGeom prst="rect">
                <a:avLst/>
              </a:prstGeom>
              <a:blipFill rotWithShape="1">
                <a:blip r:embed="rId24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5" name="Přímá spojnice 74"/>
          <p:cNvCxnSpPr/>
          <p:nvPr/>
        </p:nvCxnSpPr>
        <p:spPr>
          <a:xfrm flipH="1">
            <a:off x="4483425" y="4410554"/>
            <a:ext cx="4037492" cy="134339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4449888" y="2060428"/>
            <a:ext cx="3422733" cy="37625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4471602" y="1779542"/>
            <a:ext cx="1083381" cy="396036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7758732" y="2155654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8732" y="2155654"/>
                <a:ext cx="616895" cy="568502"/>
              </a:xfrm>
              <a:prstGeom prst="rect">
                <a:avLst/>
              </a:prstGeom>
              <a:blipFill rotWithShape="1">
                <a:blip r:embed="rId25"/>
                <a:stretch>
                  <a:fillRect l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Zástupný symbol pro obsah 2"/>
              <p:cNvSpPr>
                <a:spLocks noGrp="1"/>
              </p:cNvSpPr>
              <p:nvPr/>
            </p:nvSpPr>
            <p:spPr>
              <a:xfrm>
                <a:off x="5473403" y="1742104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403" y="1742104"/>
                <a:ext cx="616895" cy="568502"/>
              </a:xfrm>
              <a:prstGeom prst="rect">
                <a:avLst/>
              </a:prstGeom>
              <a:blipFill rotWithShape="1">
                <a:blip r:embed="rId26"/>
                <a:stretch>
                  <a:fillRect l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9" name="Ovál 88"/>
          <p:cNvSpPr/>
          <p:nvPr/>
        </p:nvSpPr>
        <p:spPr>
          <a:xfrm>
            <a:off x="6271421" y="5079535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5584364" y="4358642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4893674" y="3774632"/>
            <a:ext cx="180000" cy="1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4390734" y="5663953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364617" y="5673686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4390185" y="5676372"/>
            <a:ext cx="180000" cy="1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AX2KZEMX\MC900437569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80582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36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  <p:bldP spid="19" grpId="0"/>
      <p:bldP spid="20" grpId="0"/>
      <p:bldP spid="21" grpId="0"/>
      <p:bldP spid="35" grpId="0"/>
      <p:bldP spid="36" grpId="0"/>
      <p:bldP spid="37" grpId="0"/>
      <p:bldP spid="40" grpId="0"/>
      <p:bldP spid="41" grpId="0"/>
      <p:bldP spid="42" grpId="0"/>
      <p:bldP spid="43" grpId="0"/>
      <p:bldP spid="44" grpId="0"/>
      <p:bldP spid="4" grpId="0"/>
      <p:bldP spid="60" grpId="0"/>
      <p:bldP spid="61" grpId="0"/>
      <p:bldP spid="62" grpId="0"/>
      <p:bldP spid="86" grpId="0"/>
      <p:bldP spid="87" grpId="0"/>
      <p:bldP spid="89" grpId="0" animBg="1"/>
      <p:bldP spid="91" grpId="0" animBg="1"/>
      <p:bldP spid="93" grpId="0" animBg="1"/>
      <p:bldP spid="88" grpId="0" animBg="1"/>
      <p:bldP spid="90" grpId="0" animBg="1"/>
      <p:bldP spid="9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383" y="69844"/>
            <a:ext cx="8973158" cy="1403211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071" y="1445975"/>
            <a:ext cx="8973158" cy="540364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091872" y="5855338"/>
            <a:ext cx="4813013" cy="2806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829127" y="1579287"/>
            <a:ext cx="0" cy="486613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865003" y="140821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𝑐𝑒𝑛𝑎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5003" y="1408219"/>
                <a:ext cx="453737" cy="561772"/>
              </a:xfrm>
              <a:prstGeom prst="rect">
                <a:avLst/>
              </a:prstGeom>
              <a:blipFill rotWithShape="1">
                <a:blip r:embed="rId2"/>
                <a:stretch>
                  <a:fillRect r="-729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7997411" y="622572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𝑝𝑜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𝑒𝑡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7411" y="6225721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 r="-972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4852480" y="3929814"/>
            <a:ext cx="1903688" cy="1399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04006" y="4562862"/>
            <a:ext cx="0" cy="131676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62145716"/>
                  </p:ext>
                </p:extLst>
              </p:nvPr>
            </p:nvGraphicFramePr>
            <p:xfrm>
              <a:off x="198327" y="1616321"/>
              <a:ext cx="2952328" cy="98731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956483"/>
                    <a:gridCol w="538022"/>
                    <a:gridCol w="737743"/>
                    <a:gridCol w="720080"/>
                  </a:tblGrid>
                  <a:tr h="48325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Počet</a:t>
                          </a:r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0405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>
                              <a:solidFill>
                                <a:schemeClr val="bg1"/>
                              </a:solidFill>
                            </a:rPr>
                            <a:t>Cena</a:t>
                          </a:r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60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120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180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62145716"/>
                  </p:ext>
                </p:extLst>
              </p:nvPr>
            </p:nvGraphicFramePr>
            <p:xfrm>
              <a:off x="198327" y="1616321"/>
              <a:ext cx="2952328" cy="98731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956483"/>
                    <a:gridCol w="538022"/>
                    <a:gridCol w="737743"/>
                    <a:gridCol w="720080"/>
                  </a:tblGrid>
                  <a:tr h="48325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Počet</a:t>
                          </a:r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93182" t="-16456" r="-286364" b="-12531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0405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1" dirty="0" smtClean="0">
                              <a:solidFill>
                                <a:schemeClr val="bg1"/>
                              </a:solidFill>
                            </a:rPr>
                            <a:t>Cena</a:t>
                          </a:r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93182" t="-110843" r="-286364" b="-192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13223" t="-110843" r="-108264" b="-192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21186" t="-110843" r="-11017" b="-19277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938951" y="603458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8951" y="6034582"/>
                <a:ext cx="453737" cy="561772"/>
              </a:xfrm>
              <a:prstGeom prst="rect">
                <a:avLst/>
              </a:prstGeom>
              <a:blipFill rotWithShape="1">
                <a:blip r:embed="rId6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953061" y="1868508"/>
                <a:ext cx="760608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60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3061" y="1868508"/>
                <a:ext cx="760608" cy="561772"/>
              </a:xfrm>
              <a:prstGeom prst="rect">
                <a:avLst/>
              </a:prstGeom>
              <a:blipFill rotWithShape="1">
                <a:blip r:embed="rId7"/>
                <a:stretch>
                  <a:fillRect l="-12000" t="-7609" b="-7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6756168" y="569425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68170" y="569425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76105" y="566619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337791" y="566619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015979" y="569425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663979" y="570293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4829127" y="504311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5400000">
            <a:off x="4814759" y="4373714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5400000">
            <a:off x="4829127" y="374066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230775" y="600866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0775" y="6008661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l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119576" y="601261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9576" y="6012610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6608521" y="603458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8521" y="6034582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8451148" y="601261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51148" y="6012610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802852" y="601261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2852" y="6012610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l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092102" y="492902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2102" y="4929023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l="-2667" r="-1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342940" y="580080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2940" y="5800807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5376105" y="5232259"/>
            <a:ext cx="0" cy="72406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867038" y="2029573"/>
            <a:ext cx="3796941" cy="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842888" y="5257205"/>
            <a:ext cx="533217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756168" y="3929814"/>
            <a:ext cx="0" cy="191365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97155" y="99605"/>
            <a:ext cx="8714385" cy="119058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Jirka jde se svými kamarády do kina. Kolik zaplatí za  vstupné, jestliže cena jedné vstupenky je 60 Kč? Kolik zaplatí za 6 návštěvníků? </a:t>
            </a:r>
          </a:p>
        </p:txBody>
      </p:sp>
      <p:cxnSp>
        <p:nvCxnSpPr>
          <p:cNvPr id="44" name="Přímá spojnice 43"/>
          <p:cNvCxnSpPr/>
          <p:nvPr/>
        </p:nvCxnSpPr>
        <p:spPr>
          <a:xfrm rot="5400000">
            <a:off x="4852480" y="31102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5400000">
            <a:off x="4829127" y="243428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4842888" y="184039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3953061" y="425672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120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3061" y="4256722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l="-2667" r="-5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3953061" y="368579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180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3061" y="3685792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2667" r="-5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 flipH="1">
            <a:off x="4814759" y="1735378"/>
            <a:ext cx="4090126" cy="4167629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5315739" y="5192251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655389" y="3853804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/>
          <p:nvPr/>
        </p:nvCxnSpPr>
        <p:spPr>
          <a:xfrm>
            <a:off x="4842888" y="4562862"/>
            <a:ext cx="1265046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8663979" y="2029573"/>
            <a:ext cx="14037" cy="378755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vál 63"/>
          <p:cNvSpPr/>
          <p:nvPr/>
        </p:nvSpPr>
        <p:spPr>
          <a:xfrm>
            <a:off x="6014006" y="4530881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8573979" y="1930744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Zástupný symbol pro obsah 2"/>
          <p:cNvSpPr>
            <a:spLocks noGrp="1"/>
          </p:cNvSpPr>
          <p:nvPr/>
        </p:nvSpPr>
        <p:spPr>
          <a:xfrm>
            <a:off x="30344" y="2785938"/>
            <a:ext cx="3936559" cy="90899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 grafu vidíme, že za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 vstupenek zaplatí 360 Kč.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12783" y="3802210"/>
                <a:ext cx="3940278" cy="908997"/>
              </a:xfrm>
              <a:prstGeom prst="rect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římou úměrnost můžeme vyjádřit jako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𝟔𝟎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83" y="3802210"/>
                <a:ext cx="3940278" cy="908997"/>
              </a:xfrm>
              <a:prstGeom prst="rect">
                <a:avLst/>
              </a:prstGeom>
              <a:blipFill rotWithShape="1">
                <a:blip r:embed="rId17"/>
                <a:stretch>
                  <a:fillRect r="-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AX2KZEMX\MC900432461[3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11" y="4956175"/>
            <a:ext cx="1762190" cy="169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69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7" grpId="0"/>
      <p:bldP spid="18" grpId="0"/>
      <p:bldP spid="29" grpId="0"/>
      <p:bldP spid="30" grpId="0"/>
      <p:bldP spid="31" grpId="0"/>
      <p:bldP spid="33" grpId="0"/>
      <p:bldP spid="34" grpId="0"/>
      <p:bldP spid="35" grpId="0"/>
      <p:bldP spid="36" grpId="0"/>
      <p:bldP spid="41" grpId="0"/>
      <p:bldP spid="47" grpId="0"/>
      <p:bldP spid="48" grpId="0"/>
      <p:bldP spid="55" grpId="0" animBg="1"/>
      <p:bldP spid="58" grpId="0" animBg="1"/>
      <p:bldP spid="64" grpId="0" animBg="1"/>
      <p:bldP spid="65" grpId="0" animBg="1"/>
      <p:bldP spid="79" grpId="0" animBg="1"/>
      <p:bldP spid="8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13933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0" y="2792753"/>
            <a:ext cx="9144000" cy="178837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do jednoho obrázku grafy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;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−4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 t="-5263" r="-1386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18852" y="4581128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37889" y="4767198"/>
            <a:ext cx="8797944" cy="11574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Jirka jde se svými kamarády do kina. Kolik zaplatí za  vstupné, jestliže cena jedné vstupenky je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40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Kč? Kolik zaplatí 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za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návštěvníků? </a:t>
            </a:r>
          </a:p>
          <a:p>
            <a:pPr marL="0" indent="0" algn="just">
              <a:buNone/>
            </a:pP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2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09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44" y="1228110"/>
            <a:ext cx="90294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1317</TotalTime>
  <Words>606</Words>
  <Application>Microsoft Office PowerPoint</Application>
  <PresentationFormat>Předvádění na obrazovce (4:3)</PresentationFormat>
  <Paragraphs>129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220</cp:revision>
  <dcterms:created xsi:type="dcterms:W3CDTF">2012-04-23T18:25:05Z</dcterms:created>
  <dcterms:modified xsi:type="dcterms:W3CDTF">2013-10-03T15:17:59Z</dcterms:modified>
</cp:coreProperties>
</file>