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47E33-BCC3-4957-8A5A-733CAFA79830}" type="datetimeFigureOut">
              <a:rPr lang="cs-CZ" smtClean="0"/>
              <a:pPr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BD084-BD1C-4DB1-8483-D5BB8F600C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777686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47190" y="2514600"/>
          <a:ext cx="5849620" cy="2498575"/>
        </p:xfrm>
        <a:graphic>
          <a:graphicData uri="http://schemas.openxmlformats.org/drawingml/2006/table">
            <a:tbl>
              <a:tblPr/>
              <a:tblGrid>
                <a:gridCol w="1598930"/>
                <a:gridCol w="4250690"/>
              </a:tblGrid>
              <a:tr h="4164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ZŠ a ZUŠ J. E. Purkyně Libochovice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4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Autor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Bc. Jiří Grüner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2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Název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VY_32_INOVACE_14_Gregoriánský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chorál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4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Gregoriánský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 chorál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4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CZ.1.07/1.4.00/21.2803 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6. tříd základní školy.</a:t>
            </a:r>
          </a:p>
          <a:p>
            <a:r>
              <a:rPr lang="cs-CZ" dirty="0" smtClean="0"/>
              <a:t>Žáci se seznamují s pojmy jako je chorál, středověk, užití chorálu a udržování chorálu.</a:t>
            </a:r>
          </a:p>
          <a:p>
            <a:r>
              <a:rPr lang="cs-CZ" dirty="0" smtClean="0"/>
              <a:t>Je možné propojit s hodinami dějepisu a různými ukázkami středověké hudby.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Monodiální</a:t>
            </a:r>
            <a:r>
              <a:rPr lang="cs-CZ" dirty="0" smtClean="0"/>
              <a:t> sloh chorální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 smtClean="0"/>
              <a:t>Gregoriánský chorál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777686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Sloh chorální: 7 – 2 </a:t>
            </a:r>
            <a:r>
              <a:rPr lang="cs-CZ" dirty="0" err="1" smtClean="0"/>
              <a:t>pol</a:t>
            </a:r>
            <a:r>
              <a:rPr lang="cs-CZ" dirty="0" smtClean="0"/>
              <a:t>. 10. století.</a:t>
            </a:r>
          </a:p>
          <a:p>
            <a:r>
              <a:rPr lang="cs-CZ" dirty="0"/>
              <a:t>R</a:t>
            </a:r>
            <a:r>
              <a:rPr lang="cs-CZ" dirty="0" smtClean="0"/>
              <a:t>. 313 se křesťanství stalo státním náboženstvím Říma.</a:t>
            </a:r>
          </a:p>
          <a:p>
            <a:r>
              <a:rPr lang="cs-CZ" dirty="0" smtClean="0"/>
              <a:t>Nezbytnou složkou křesťanského náboženství byla hudba.</a:t>
            </a:r>
          </a:p>
          <a:p>
            <a:r>
              <a:rPr lang="cs-CZ" dirty="0" smtClean="0"/>
              <a:t>Hudba se poté začala rozdělovat na východní a západní oblast.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Porovnání hudby východní a západní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Východní hudba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Krátké představy, vsuvky, dozpěvy v žalmech.</a:t>
            </a:r>
          </a:p>
          <a:p>
            <a:r>
              <a:rPr lang="cs-CZ" dirty="0" smtClean="0"/>
              <a:t>V 5. – 7. století se rozrůstaly ve větší celky.</a:t>
            </a:r>
          </a:p>
          <a:p>
            <a:r>
              <a:rPr lang="cs-CZ" dirty="0" smtClean="0"/>
              <a:t>Tyto celky se nazývají KÁNONY – soubor posvátných spisů.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Západní hudba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Západní hudba přejímá znaky z hudby východní.</a:t>
            </a:r>
          </a:p>
          <a:p>
            <a:r>
              <a:rPr lang="cs-CZ" dirty="0" smtClean="0"/>
              <a:t>Později dochází k samostatnému vývoji.</a:t>
            </a:r>
          </a:p>
          <a:p>
            <a:r>
              <a:rPr lang="cs-CZ" dirty="0" smtClean="0"/>
              <a:t>Zde je první utřídění a sjednocení zpěvů biskupem </a:t>
            </a:r>
            <a:r>
              <a:rPr lang="cs-CZ" dirty="0" err="1" smtClean="0"/>
              <a:t>Ambrozem</a:t>
            </a:r>
            <a:r>
              <a:rPr lang="cs-CZ" dirty="0"/>
              <a:t> </a:t>
            </a:r>
            <a:r>
              <a:rPr lang="cs-CZ" dirty="0" smtClean="0"/>
              <a:t>– sám byl autorem některých žalmů.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Papež Řehoř Veliký (</a:t>
            </a:r>
            <a:r>
              <a:rPr lang="cs-CZ" dirty="0" err="1" smtClean="0"/>
              <a:t>Gregorius</a:t>
            </a:r>
            <a:r>
              <a:rPr lang="cs-CZ" dirty="0" smtClean="0"/>
              <a:t> </a:t>
            </a:r>
            <a:r>
              <a:rPr lang="cs-CZ" dirty="0" err="1" smtClean="0"/>
              <a:t>Magnus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Byl papežem v letech 590 – 604.</a:t>
            </a:r>
          </a:p>
          <a:p>
            <a:r>
              <a:rPr lang="cs-CZ" dirty="0" smtClean="0"/>
              <a:t>Jeho zásluhou byla v Římě obnovena škola pěvců, která měla za úkol dbát na správnou interpretaci chorálů a reprodukci, pečovat o výchovu pěveckého dorostu.</a:t>
            </a:r>
          </a:p>
          <a:p>
            <a:r>
              <a:rPr lang="cs-CZ" dirty="0" smtClean="0"/>
              <a:t>Později se tomuto chorálu říká gregoriánský.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Charakteristické znaky gregoriánského chorálu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1. ve zpěvu se střídá zpěvák a sbor</a:t>
            </a:r>
          </a:p>
          <a:p>
            <a:r>
              <a:rPr lang="cs-CZ" dirty="0" smtClean="0"/>
              <a:t>2. ve zpěvu se střídají dva sbory</a:t>
            </a:r>
          </a:p>
          <a:p>
            <a:r>
              <a:rPr lang="cs-CZ" dirty="0" smtClean="0"/>
              <a:t>3. melodika je ovlivněna církevními tóninami</a:t>
            </a:r>
          </a:p>
          <a:p>
            <a:r>
              <a:rPr lang="cs-CZ" dirty="0" smtClean="0"/>
              <a:t>4. zpívá se buď text je jeden tón, nebo na více tónů</a:t>
            </a:r>
          </a:p>
          <a:p>
            <a:r>
              <a:rPr lang="cs-CZ" dirty="0" smtClean="0"/>
              <a:t>5. rytmus se řídí deklamací slova</a:t>
            </a:r>
          </a:p>
          <a:p>
            <a:r>
              <a:rPr lang="cs-CZ" dirty="0" smtClean="0"/>
              <a:t>6. vznikají sekvence – nový druh církevního zpěvu v 9. – 10. století, jedná se o slávu svatých</a:t>
            </a:r>
          </a:p>
          <a:p>
            <a:r>
              <a:rPr lang="cs-CZ" dirty="0" smtClean="0"/>
              <a:t>7. jedná se o jednohlas</a:t>
            </a:r>
          </a:p>
          <a:p>
            <a:r>
              <a:rPr lang="cs-CZ" dirty="0" smtClean="0"/>
              <a:t>Autoři sekvencí: W. A. Mozart – </a:t>
            </a:r>
            <a:r>
              <a:rPr lang="cs-CZ" dirty="0" err="1" smtClean="0"/>
              <a:t>Requiem</a:t>
            </a:r>
            <a:r>
              <a:rPr lang="cs-CZ" dirty="0" smtClean="0"/>
              <a:t>, A. Dvořák – </a:t>
            </a:r>
            <a:r>
              <a:rPr lang="cs-CZ" dirty="0" err="1" smtClean="0"/>
              <a:t>Stabat</a:t>
            </a:r>
            <a:r>
              <a:rPr lang="cs-CZ" dirty="0" smtClean="0"/>
              <a:t> </a:t>
            </a:r>
            <a:r>
              <a:rPr lang="cs-CZ" dirty="0" err="1" smtClean="0"/>
              <a:t>Matter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Užití gregoriánského chorálu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Církevní obřady: mše – části: Kyrie, Gloria, </a:t>
            </a:r>
            <a:r>
              <a:rPr lang="cs-CZ" dirty="0" err="1" smtClean="0"/>
              <a:t>Credo</a:t>
            </a:r>
            <a:r>
              <a:rPr lang="cs-CZ" dirty="0" smtClean="0"/>
              <a:t>, </a:t>
            </a:r>
            <a:r>
              <a:rPr lang="cs-CZ" dirty="0" err="1" smtClean="0"/>
              <a:t>Sanctus</a:t>
            </a:r>
            <a:r>
              <a:rPr lang="cs-CZ" dirty="0" smtClean="0"/>
              <a:t>, </a:t>
            </a:r>
            <a:r>
              <a:rPr lang="cs-CZ" dirty="0" err="1" smtClean="0"/>
              <a:t>Benedictus</a:t>
            </a:r>
            <a:r>
              <a:rPr lang="cs-CZ" dirty="0" smtClean="0"/>
              <a:t>, </a:t>
            </a:r>
            <a:r>
              <a:rPr lang="cs-CZ" dirty="0" err="1" smtClean="0"/>
              <a:t>Agnus</a:t>
            </a:r>
            <a:r>
              <a:rPr lang="cs-CZ" dirty="0" smtClean="0"/>
              <a:t> </a:t>
            </a:r>
            <a:r>
              <a:rPr lang="cs-CZ" dirty="0" err="1" smtClean="0"/>
              <a:t>dei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2. </a:t>
            </a:r>
            <a:r>
              <a:rPr lang="cs-CZ" dirty="0" err="1" smtClean="0"/>
              <a:t>Cantus</a:t>
            </a:r>
            <a:r>
              <a:rPr lang="cs-CZ" dirty="0" smtClean="0"/>
              <a:t> </a:t>
            </a:r>
            <a:r>
              <a:rPr lang="cs-CZ" dirty="0" err="1" smtClean="0"/>
              <a:t>firmus</a:t>
            </a:r>
            <a:r>
              <a:rPr lang="cs-CZ" dirty="0" smtClean="0"/>
              <a:t> – pevný zpěv: většinou ve skladbách v renesanci a baroku. Má melodický a obsahový základ. 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použité literatury a internetové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2000" dirty="0" smtClean="0"/>
          </a:p>
          <a:p>
            <a:r>
              <a:rPr lang="cs-CZ" sz="2000" dirty="0" smtClean="0"/>
              <a:t>CMÍRAL, Adolf. </a:t>
            </a:r>
            <a:r>
              <a:rPr lang="cs-CZ" sz="2000" i="1" dirty="0" smtClean="0"/>
              <a:t>Evropská hudba středověká - jednohlas. In: Základní pojmy hudební. </a:t>
            </a:r>
            <a:r>
              <a:rPr lang="cs-CZ" sz="2000" dirty="0" smtClean="0"/>
              <a:t>Praha: Státní nakladatelství krásné literatury, hudby a umění, n. p., 1957. str. 198 - 200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416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Monodiální sloh chorální</vt:lpstr>
      <vt:lpstr>Úvod</vt:lpstr>
      <vt:lpstr>Porovnání hudby východní a západní</vt:lpstr>
      <vt:lpstr>Papež Řehoř Veliký (Gregorius Magnus)</vt:lpstr>
      <vt:lpstr>Charakteristické znaky gregoriánského chorálu</vt:lpstr>
      <vt:lpstr>Užití gregoriánského chorálu</vt:lpstr>
      <vt:lpstr>Seznam použité literatury a internetové 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5</cp:revision>
  <dcterms:created xsi:type="dcterms:W3CDTF">2012-01-25T16:12:22Z</dcterms:created>
  <dcterms:modified xsi:type="dcterms:W3CDTF">2012-02-07T18:29:40Z</dcterms:modified>
</cp:coreProperties>
</file>