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4" r:id="rId2"/>
    <p:sldId id="269" r:id="rId3"/>
    <p:sldId id="288" r:id="rId4"/>
    <p:sldId id="297" r:id="rId5"/>
    <p:sldId id="298" r:id="rId6"/>
    <p:sldId id="299" r:id="rId7"/>
    <p:sldId id="293" r:id="rId8"/>
    <p:sldId id="294" r:id="rId9"/>
    <p:sldId id="276" r:id="rId10"/>
    <p:sldId id="292" r:id="rId11"/>
    <p:sldId id="30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0410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VY_32_INOVACE_10_03_F9_Hanak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6619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Elektromagnetické jevy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3858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Elektromotor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19900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609307" cy="4608512"/>
          </a:xfrm>
          <a:prstGeom prst="roundRect">
            <a:avLst>
              <a:gd name="adj" fmla="val 1044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90652" y="202265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6288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H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odina pojednává o elektromagnetických jevech. Tato kapitola se zaměřuje na elektromotor a jeho využití v praxi. Na konci jsou otázky, které prověří zda žáci pochopili danou problematiku.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2138" y="4348810"/>
            <a:ext cx="8779607" cy="1152128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9832" y="208387"/>
            <a:ext cx="8729361" cy="15423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27110" y="394228"/>
            <a:ext cx="595027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Stejnosměrný</a:t>
            </a: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elektromotor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66314" y="4618767"/>
            <a:ext cx="541721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Schématická značka elektromotoru: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27110" y="288000"/>
            <a:ext cx="8117522" cy="12328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                               je stroj, ve kterém se elektrická energie přeměňuje na pohybovou energii.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0253" y="2014736"/>
            <a:ext cx="5937098" cy="189801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18408" y="2348880"/>
            <a:ext cx="5434251" cy="15594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Elektromotor je založen na otáčení cívky s proudem v magnetickém poli.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6083530" y="4604989"/>
            <a:ext cx="1365096" cy="613741"/>
            <a:chOff x="-3211662" y="1697070"/>
            <a:chExt cx="2052198" cy="886474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-1742326" y="2140307"/>
              <a:ext cx="582862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ál 6"/>
            <p:cNvSpPr/>
            <p:nvPr/>
          </p:nvSpPr>
          <p:spPr>
            <a:xfrm>
              <a:off x="-2628800" y="1697070"/>
              <a:ext cx="886474" cy="886474"/>
            </a:xfrm>
            <a:prstGeom prst="ellipse">
              <a:avLst/>
            </a:prstGeom>
            <a:noFill/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rPr>
                <a:t>M</a:t>
              </a:r>
              <a:endPara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-3211662" y="2140307"/>
              <a:ext cx="582862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C:\Users\spravce\AppData\Local\Microsoft\Windows\Temporary Internet Files\Content.IE5\K0O7W0UI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244633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88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78297" y="1196752"/>
            <a:ext cx="5679529" cy="5589240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7661" y="166548"/>
            <a:ext cx="8460804" cy="93610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3684" y="380262"/>
            <a:ext cx="802875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Princip činnosti elektromotoru s komutátorem 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475" y="1484784"/>
            <a:ext cx="5013176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563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7661" y="166548"/>
            <a:ext cx="8460804" cy="93610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03684" y="380262"/>
            <a:ext cx="802875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Princip činnosti elektromotoru s komutátorem 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678297" y="1196752"/>
            <a:ext cx="5679529" cy="5589240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434" y="1449577"/>
            <a:ext cx="5075767" cy="507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02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87661" y="166548"/>
            <a:ext cx="8460804" cy="93610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3684" y="380262"/>
            <a:ext cx="802875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Princip činnosti elektromotoru s komutátorem 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678297" y="1196752"/>
            <a:ext cx="5679529" cy="5589240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1638" y="1424949"/>
            <a:ext cx="5132845" cy="5132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7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75342" y="4662181"/>
            <a:ext cx="8638695" cy="1215091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5342" y="2881711"/>
            <a:ext cx="8638695" cy="1555401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94194" y="208387"/>
            <a:ext cx="8729361" cy="82023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544" y="394229"/>
            <a:ext cx="6696744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Stejnosměrný elektromotor má tři části: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4194" y="1235447"/>
            <a:ext cx="8638695" cy="1329457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37095" y="1331684"/>
            <a:ext cx="1059869" cy="6164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Stator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18245" y="2881711"/>
            <a:ext cx="1105993" cy="73192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Rotor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55217" y="4662181"/>
            <a:ext cx="1910002" cy="6164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Komutátor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488952" y="1331684"/>
            <a:ext cx="6552728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 nepohyblivá část elektromotoru.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410219" y="2881711"/>
            <a:ext cx="6552728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 otáčivá část elektromotoru.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032869" y="4662181"/>
            <a:ext cx="6552728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mění směr v cívkách rotoru elektromotoru.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537094" y="1772816"/>
            <a:ext cx="8211370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Stator je tvořen trvalými magnety nebo elektromagnety.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53189" y="3382764"/>
            <a:ext cx="8211370" cy="96009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Rotor se skládá z jedné nebo více cívek s jádry magneticky měkké oceli.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17280" y="5131044"/>
            <a:ext cx="6552728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Tím umožňuje stálé otáčení.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7" name="Picture 3" descr="C:\Users\spravce\AppData\Local\Microsoft\Windows\Temporary Internet Files\Content.IE5\BL96J1IA\MC90044042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516" y="5258638"/>
            <a:ext cx="1827212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44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0" grpId="0"/>
      <p:bldP spid="11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87661" y="1045119"/>
            <a:ext cx="8460804" cy="2167858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475656" y="3315605"/>
            <a:ext cx="6048672" cy="3353755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7661" y="8384"/>
            <a:ext cx="8460804" cy="93610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3683" y="222098"/>
            <a:ext cx="8081913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Stejnosměrné elektromotory se používají: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706884" y="1129827"/>
            <a:ext cx="3636268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- k pohonu tramvají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20304" y="1562224"/>
            <a:ext cx="5868516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- k pohonu elektrických lokomotiv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720000" y="1980000"/>
            <a:ext cx="3636268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- ve vysavačích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756000" y="2412000"/>
            <a:ext cx="7770287" cy="6388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- k pohonu hraček (elektrický vláček, autodráha)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875" y="3454661"/>
            <a:ext cx="4824536" cy="3075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5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117205" y="1340768"/>
            <a:ext cx="8864870" cy="4320480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12269" y="260648"/>
            <a:ext cx="8852218" cy="7719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46211" y="39976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232124" y="1692440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Co je to stejnosměrný elektromotor?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25352" y="2826294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Objasni funkci komutátoru v elektromotoru.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76150" y="2236914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Jaké jsou základní části elektromotoru?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72950" y="3445428"/>
            <a:ext cx="8240473" cy="5931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Vysvětli k jaké přeměně v elektromotoru dochází.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69874" y="4067396"/>
            <a:ext cx="8823189" cy="5931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5. Jak je možné změnit smysl otáčení rotoru v elektromotoru?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47550" y="4653136"/>
            <a:ext cx="8931810" cy="5931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V jakých zařízeních se používá stejnosměrný elektromotor?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0BASIBLT\MC900440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508" y="1628939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  <p:bldP spid="10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99617" y="359938"/>
            <a:ext cx="8852218" cy="7719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33559" y="49905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Odpovědi: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99617" y="1388186"/>
            <a:ext cx="8864870" cy="4608512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63498" y="1723636"/>
            <a:ext cx="8237273" cy="8487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Stejnosměrný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elektromotor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stroj, ve kterém se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elektrická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energie přeměňuje na pohybovou energii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12700" y="3161744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Mění směr proudu v cívkách rotoru.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63498" y="2572364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Stator, rotor, komutátor.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60298" y="3780878"/>
            <a:ext cx="8240473" cy="5931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Elektrická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energie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 přeměňuje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na pohybovou energii.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57222" y="4402846"/>
            <a:ext cx="8823189" cy="5931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5. Změnou směru elektrického proudu v obvodu.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34898" y="4988586"/>
            <a:ext cx="8931810" cy="5931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Tramvaj, elektrická lokomotiva, vysavač, hračky.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HGW68T4R\MC900437791[9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860" y="242998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271911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565165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80-7196-193-0. </a:t>
            </a:r>
            <a:r>
              <a:rPr lang="cs-CZ" sz="1100" dirty="0" smtClean="0"/>
              <a:t>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AUTOR </a:t>
            </a:r>
            <a:r>
              <a:rPr lang="cs-CZ" sz="1100" dirty="0" smtClean="0"/>
              <a:t>NEUVEDEN. </a:t>
            </a:r>
            <a:r>
              <a:rPr lang="cs-CZ" sz="1100" i="1" dirty="0" smtClean="0"/>
              <a:t>Wikipedie</a:t>
            </a:r>
            <a:r>
              <a:rPr lang="cs-CZ" sz="1100" dirty="0" smtClean="0"/>
              <a:t> </a:t>
            </a:r>
            <a:r>
              <a:rPr lang="cs-CZ" sz="1100" dirty="0"/>
              <a:t>[online]. [cit. 10.3.2013]. Dostupný na WWW: http://cs.wikipedia.org/wiki/Soubor:Electric_motor_cycle_1.pn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AUTOR NEUVEDEN. </a:t>
            </a:r>
            <a:r>
              <a:rPr lang="cs-CZ" sz="1100" i="1" dirty="0"/>
              <a:t>Wikipedie</a:t>
            </a:r>
            <a:r>
              <a:rPr lang="cs-CZ" sz="1100" dirty="0"/>
              <a:t> [online]. [cit. 10.3.2013]. Dostupný na WWW: http://</a:t>
            </a:r>
            <a:r>
              <a:rPr lang="cs-CZ" sz="1100" dirty="0" smtClean="0"/>
              <a:t>cs.wikipedia.org/wiki/Soubor:Electric_motor_cycle_2.png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AUTOR NEUVEDEN. </a:t>
            </a:r>
            <a:r>
              <a:rPr lang="cs-CZ" sz="1100" i="1" dirty="0"/>
              <a:t>Wikipedie</a:t>
            </a:r>
            <a:r>
              <a:rPr lang="cs-CZ" sz="1100" dirty="0"/>
              <a:t> [online]. [cit. 10.3.2013]. Dostupný na WWW: http://cs.wikipedia.org/wiki/Soubor:Electric_motor_cycle_3.png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ZUREKS. </a:t>
            </a:r>
            <a:r>
              <a:rPr lang="cs-CZ" sz="1100" i="1" dirty="0"/>
              <a:t>Wikipedie</a:t>
            </a:r>
            <a:r>
              <a:rPr lang="cs-CZ" sz="1100" dirty="0"/>
              <a:t> [online]. [cit. 10.3.2013]. Dostupný na WWW: http://cs.wikipedia.org/wiki/Soubor:Silniki_by_Zureks.jpg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smtClean="0"/>
              <a:t>Galerie klipart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992</TotalTime>
  <Words>480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174</cp:revision>
  <dcterms:created xsi:type="dcterms:W3CDTF">2012-04-23T18:25:05Z</dcterms:created>
  <dcterms:modified xsi:type="dcterms:W3CDTF">2013-03-25T16:12:27Z</dcterms:modified>
</cp:coreProperties>
</file>