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5" r:id="rId4"/>
    <p:sldId id="326" r:id="rId5"/>
    <p:sldId id="327" r:id="rId6"/>
    <p:sldId id="302" r:id="rId7"/>
    <p:sldId id="304" r:id="rId8"/>
    <p:sldId id="328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100" d="100"/>
          <a:sy n="100" d="100"/>
        </p:scale>
        <p:origin x="-294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cs.wikipedia.org/wiki/Slunce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Laser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Urychlova%C4%8D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VY_32_INOVACE_10_11_F9_Hanak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739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Elektromagnetické zařízení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8010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Zdroje záření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416" y="1412776"/>
            <a:ext cx="8609307" cy="4824535"/>
          </a:xfrm>
          <a:prstGeom prst="roundRect">
            <a:avLst>
              <a:gd name="adj" fmla="val 974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0287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58416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hodině si ukážeme různé zdroje elektromagnetického záření. Na závěr  jsou zde uvedené otázky, které prověří, jak žáci látku pochopili.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0350" y="30639"/>
            <a:ext cx="9133650" cy="123812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92494" y="188640"/>
            <a:ext cx="855901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elé spektrum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elektromagnetického záření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vyzařuje každé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zahřáté těleso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0" y="1268761"/>
            <a:ext cx="9144000" cy="122413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265978" y="1412776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teplotách nad 525 °C se těleso stává ve tmě viditelným a jeho barva závisí na teplotě.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0318" y="2517601"/>
            <a:ext cx="9113682" cy="112742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65978" y="2621647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Nejdůležitějším zdrojem elektromagnetického záření  pro nás je Slunce.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1" name="Zaoblený obdélník 20">
            <a:hlinkClick r:id="rId2"/>
          </p:cNvPr>
          <p:cNvSpPr/>
          <p:nvPr/>
        </p:nvSpPr>
        <p:spPr>
          <a:xfrm>
            <a:off x="2570079" y="3933056"/>
            <a:ext cx="4003842" cy="2586770"/>
          </a:xfrm>
          <a:prstGeom prst="roundRect">
            <a:avLst>
              <a:gd name="adj" fmla="val 1148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5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Internet</a:t>
            </a:r>
          </a:p>
          <a:p>
            <a:pPr lvl="0" algn="ctr">
              <a:lnSpc>
                <a:spcPct val="25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Slunce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HGW68T4R\MC900438000CA80V27L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7781" y="459144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588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20" grpId="0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350" y="30639"/>
            <a:ext cx="9133650" cy="159816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79512" y="144000"/>
            <a:ext cx="8784976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Luminiscence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je záření, při kterém těleso vydává nahromaděnou energii v podobě energie studeného světla.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350" y="1628801"/>
            <a:ext cx="9144000" cy="158417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68044" y="1728000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Laser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přístroj, který energii luminiscenčního prostředí vyzáří naráz v podobě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ú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zkého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světelného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nebo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infračerveného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paprsku.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0" y="3212976"/>
            <a:ext cx="9144000" cy="364502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30312" y="3388072"/>
            <a:ext cx="2855512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Využití laseru: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208828" y="3967135"/>
            <a:ext cx="612068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vrtání a řezání tvrdých materiálů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78988" y="4393027"/>
            <a:ext cx="612068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lékařství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91812" y="4800261"/>
            <a:ext cx="612068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počítače ( vypalovačky, tiskárny)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191812" y="5229199"/>
            <a:ext cx="612068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laserové ukazovátko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3" name="Zaoblený obdélník 22">
            <a:hlinkClick r:id="rId2"/>
          </p:cNvPr>
          <p:cNvSpPr/>
          <p:nvPr/>
        </p:nvSpPr>
        <p:spPr>
          <a:xfrm>
            <a:off x="5940152" y="3476745"/>
            <a:ext cx="2736304" cy="3043265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 smtClean="0">
                <a:solidFill>
                  <a:schemeClr val="bg1"/>
                </a:solidFill>
              </a:rPr>
              <a:t>Internet</a:t>
            </a:r>
          </a:p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bg1"/>
                </a:solidFill>
              </a:rPr>
              <a:t>h</a:t>
            </a:r>
            <a:r>
              <a:rPr lang="cs-CZ" sz="2400" dirty="0" smtClean="0">
                <a:solidFill>
                  <a:schemeClr val="bg1"/>
                </a:solidFill>
              </a:rPr>
              <a:t>elium-neonový laser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D1R1SU0N\MC90043800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27208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3903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6" grpId="0"/>
      <p:bldP spid="17" grpId="0"/>
      <p:bldP spid="18" grpId="0"/>
      <p:bldP spid="19" grpId="0"/>
      <p:bldP spid="20" grpId="0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0350" y="30640"/>
            <a:ext cx="9133650" cy="79908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79512" y="144000"/>
            <a:ext cx="8784976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Rentgenka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je zdrojem rentgenového záření.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-24178" y="829720"/>
            <a:ext cx="9144000" cy="123112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06134" y="911941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Jsou-li nabité částice urychlovány vysokým napětím a pak prudce </a:t>
            </a:r>
            <a:r>
              <a:rPr lang="cs-CZ" sz="28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zabržděny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, vzniká rentgenové záření.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447" y="3279892"/>
            <a:ext cx="9144000" cy="364502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842" y="2060848"/>
            <a:ext cx="9144000" cy="123112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179512" y="2143069"/>
            <a:ext cx="8823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Urychlovače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(cyklotrony) urychlují částice na rychlosti blízké rychlosti světla a zkoumají se jejich srážky.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>
            <a:hlinkClick r:id="rId2"/>
          </p:cNvPr>
          <p:cNvSpPr/>
          <p:nvPr/>
        </p:nvSpPr>
        <p:spPr>
          <a:xfrm>
            <a:off x="2804964" y="3514092"/>
            <a:ext cx="5224355" cy="280502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dirty="0" smtClean="0">
                <a:solidFill>
                  <a:schemeClr val="bg1"/>
                </a:solidFill>
              </a:rPr>
              <a:t>Internet</a:t>
            </a:r>
          </a:p>
          <a:p>
            <a:pPr lvl="0" algn="ctr"/>
            <a:r>
              <a:rPr lang="cs-CZ" sz="2800" dirty="0" smtClean="0">
                <a:solidFill>
                  <a:schemeClr val="bg1"/>
                </a:solidFill>
              </a:rPr>
              <a:t>- fotografie urychlovače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D1R1SU0N\MC900438002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93546"/>
            <a:ext cx="1863726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0444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9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9412" y="4031810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54349" y="2982879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1206" y="2097530"/>
            <a:ext cx="8568710" cy="80784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8324" y="115890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6866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244972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07982" y="128418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Jaké těleso je zdrojem elektromagnetického záření?</a:t>
            </a:r>
            <a:endParaRPr lang="cs-CZ" sz="3200" spc="-1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3405" y="4195254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Co je laser?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8446" y="2212898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Při jaké teplotě začne zahřáté těleso svítit?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18342" y="3178315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Co je luminiscence?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9412" y="491283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90972" y="5076278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Kde se využívá laser?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7327" y="5822192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8887" y="598563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Co je urychlovač?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AM1I8PN9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3762" y="3804435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6123" y="0"/>
            <a:ext cx="8931334" cy="72008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9263" y="790858"/>
            <a:ext cx="8984839" cy="606714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209917" y="3498019"/>
            <a:ext cx="8568710" cy="114294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200762" y="2616194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247576" y="1788511"/>
            <a:ext cx="8568710" cy="80784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238324" y="941299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307982" y="1066579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Zahřáté těleso.</a:t>
            </a:r>
            <a:endParaRPr lang="cs-CZ" sz="3200" spc="-1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96888" y="3599318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řístroj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který energii luminiscenčního prostředí vyzáří naráz v podobě úzkého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paprsku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454816" y="1903879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Nad 525 °C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64755" y="2811630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Vyzařování energie v podobě studeného světla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49412" y="4640961"/>
            <a:ext cx="8568710" cy="96700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369580" y="4806377"/>
            <a:ext cx="8176457" cy="5785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 lékařství, v průmyslu, v počítačích, …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238324" y="5437928"/>
            <a:ext cx="8568710" cy="130344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454816" y="5607965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Urychlují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částice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vysoké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rychlosti blízké rychlosti světla a zkoumají se jejich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srážky.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3000" y="588963"/>
            <a:ext cx="18542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8" grpId="0"/>
      <p:bldP spid="30" grpId="0"/>
      <p:bldP spid="31" grpId="0"/>
      <p:bldP spid="32" grpId="0"/>
      <p:bldP spid="34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xmlns="" val="44668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3"/>
            <a:ext cx="8255786" cy="5693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</a:t>
            </a:r>
            <a:r>
              <a:rPr lang="cs-CZ" sz="1000" dirty="0" smtClean="0"/>
              <a:t>klipart: www.office.</a:t>
            </a:r>
            <a:r>
              <a:rPr lang="cs-CZ" sz="1000" smtClean="0"/>
              <a:t>microsoft.com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1755</TotalTime>
  <Words>402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259</cp:revision>
  <dcterms:created xsi:type="dcterms:W3CDTF">2012-04-23T18:25:05Z</dcterms:created>
  <dcterms:modified xsi:type="dcterms:W3CDTF">2013-11-15T07:46:11Z</dcterms:modified>
</cp:coreProperties>
</file>