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58" r:id="rId14"/>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Lucida Sans Unicode" pitchFamily="34" charset="0"/>
        <a:ea typeface="+mn-ea"/>
        <a:cs typeface="Arial" charset="0"/>
      </a:defRPr>
    </a:lvl1pPr>
    <a:lvl2pPr marL="457200" algn="l" rtl="0" fontAlgn="base">
      <a:spcBef>
        <a:spcPct val="0"/>
      </a:spcBef>
      <a:spcAft>
        <a:spcPct val="0"/>
      </a:spcAft>
      <a:defRPr kern="1200">
        <a:solidFill>
          <a:schemeClr val="tx1"/>
        </a:solidFill>
        <a:latin typeface="Lucida Sans Unicode" pitchFamily="34" charset="0"/>
        <a:ea typeface="+mn-ea"/>
        <a:cs typeface="Arial" charset="0"/>
      </a:defRPr>
    </a:lvl2pPr>
    <a:lvl3pPr marL="914400" algn="l" rtl="0" fontAlgn="base">
      <a:spcBef>
        <a:spcPct val="0"/>
      </a:spcBef>
      <a:spcAft>
        <a:spcPct val="0"/>
      </a:spcAft>
      <a:defRPr kern="1200">
        <a:solidFill>
          <a:schemeClr val="tx1"/>
        </a:solidFill>
        <a:latin typeface="Lucida Sans Unicode" pitchFamily="34" charset="0"/>
        <a:ea typeface="+mn-ea"/>
        <a:cs typeface="Arial" charset="0"/>
      </a:defRPr>
    </a:lvl3pPr>
    <a:lvl4pPr marL="1371600" algn="l" rtl="0" fontAlgn="base">
      <a:spcBef>
        <a:spcPct val="0"/>
      </a:spcBef>
      <a:spcAft>
        <a:spcPct val="0"/>
      </a:spcAft>
      <a:defRPr kern="1200">
        <a:solidFill>
          <a:schemeClr val="tx1"/>
        </a:solidFill>
        <a:latin typeface="Lucida Sans Unicode" pitchFamily="34" charset="0"/>
        <a:ea typeface="+mn-ea"/>
        <a:cs typeface="Arial" charset="0"/>
      </a:defRPr>
    </a:lvl4pPr>
    <a:lvl5pPr marL="1828800" algn="l" rtl="0" fontAlgn="base">
      <a:spcBef>
        <a:spcPct val="0"/>
      </a:spcBef>
      <a:spcAft>
        <a:spcPct val="0"/>
      </a:spcAft>
      <a:defRPr kern="1200">
        <a:solidFill>
          <a:schemeClr val="tx1"/>
        </a:solidFill>
        <a:latin typeface="Lucida Sans Unicode" pitchFamily="34" charset="0"/>
        <a:ea typeface="+mn-ea"/>
        <a:cs typeface="Arial" charset="0"/>
      </a:defRPr>
    </a:lvl5pPr>
    <a:lvl6pPr marL="2286000" algn="l" defTabSz="914400" rtl="0" eaLnBrk="1" latinLnBrk="0" hangingPunct="1">
      <a:defRPr kern="1200">
        <a:solidFill>
          <a:schemeClr val="tx1"/>
        </a:solidFill>
        <a:latin typeface="Lucida Sans Unicode" pitchFamily="34" charset="0"/>
        <a:ea typeface="+mn-ea"/>
        <a:cs typeface="Arial" charset="0"/>
      </a:defRPr>
    </a:lvl6pPr>
    <a:lvl7pPr marL="2743200" algn="l" defTabSz="914400" rtl="0" eaLnBrk="1" latinLnBrk="0" hangingPunct="1">
      <a:defRPr kern="1200">
        <a:solidFill>
          <a:schemeClr val="tx1"/>
        </a:solidFill>
        <a:latin typeface="Lucida Sans Unicode" pitchFamily="34" charset="0"/>
        <a:ea typeface="+mn-ea"/>
        <a:cs typeface="Arial" charset="0"/>
      </a:defRPr>
    </a:lvl7pPr>
    <a:lvl8pPr marL="3200400" algn="l" defTabSz="914400" rtl="0" eaLnBrk="1" latinLnBrk="0" hangingPunct="1">
      <a:defRPr kern="1200">
        <a:solidFill>
          <a:schemeClr val="tx1"/>
        </a:solidFill>
        <a:latin typeface="Lucida Sans Unicode" pitchFamily="34" charset="0"/>
        <a:ea typeface="+mn-ea"/>
        <a:cs typeface="Arial" charset="0"/>
      </a:defRPr>
    </a:lvl8pPr>
    <a:lvl9pPr marL="3657600" algn="l" defTabSz="914400" rtl="0" eaLnBrk="1" latinLnBrk="0" hangingPunct="1">
      <a:defRPr kern="1200">
        <a:solidFill>
          <a:schemeClr val="tx1"/>
        </a:solidFill>
        <a:latin typeface="Lucida Sans Unicode"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1349"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4" name="Pravoúhlý trojúhelník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grpSp>
        <p:nvGrpSpPr>
          <p:cNvPr id="5" name="Skupina 15"/>
          <p:cNvGrpSpPr>
            <a:grpSpLocks/>
          </p:cNvGrpSpPr>
          <p:nvPr/>
        </p:nvGrpSpPr>
        <p:grpSpPr bwMode="auto">
          <a:xfrm>
            <a:off x="-3175" y="4953000"/>
            <a:ext cx="9147175" cy="1911350"/>
            <a:chOff x="-3765" y="4832896"/>
            <a:chExt cx="9147765" cy="2032192"/>
          </a:xfrm>
        </p:grpSpPr>
        <p:sp>
          <p:nvSpPr>
            <p:cNvPr id="6" name="Volný tvar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7" name="Volný tvar 18"/>
            <p:cNvSpPr>
              <a:spLocks/>
            </p:cNvSpPr>
            <p:nvPr/>
          </p:nvSpPr>
          <p:spPr bwMode="auto">
            <a:xfrm>
              <a:off x="35443" y="5135526"/>
              <a:ext cx="9108557" cy="838200"/>
            </a:xfrm>
            <a:custGeom>
              <a:avLst/>
              <a:gdLst>
                <a:gd name="T0" fmla="*/ 0 w 5760"/>
                <a:gd name="T1" fmla="*/ 0 h 528"/>
                <a:gd name="T2" fmla="*/ 5760 w 5760"/>
                <a:gd name="T3" fmla="*/ 0 h 528"/>
                <a:gd name="T4" fmla="*/ 5760 w 5760"/>
                <a:gd name="T5" fmla="*/ 528 h 528"/>
                <a:gd name="T6" fmla="*/ 48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cs-CZ"/>
            </a:p>
          </p:txBody>
        </p:sp>
        <p:sp>
          <p:nvSpPr>
            <p:cNvPr id="8" name="Volný tvar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0" name="Přímá spojnice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Nadpis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cs-CZ" smtClean="0"/>
              <a:t>Kliknutím lze upravit styl.</a:t>
            </a:r>
            <a:endParaRPr lang="en-US"/>
          </a:p>
        </p:txBody>
      </p:sp>
      <p:sp>
        <p:nvSpPr>
          <p:cNvPr id="17" name="Podnadpis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cs-CZ" smtClean="0"/>
              <a:t>Kliknutím lze upravit styl předlohy.</a:t>
            </a:r>
            <a:endParaRPr lang="en-US"/>
          </a:p>
        </p:txBody>
      </p:sp>
      <p:sp>
        <p:nvSpPr>
          <p:cNvPr id="11" name="Zástupný symbol pro datum 29"/>
          <p:cNvSpPr>
            <a:spLocks noGrp="1"/>
          </p:cNvSpPr>
          <p:nvPr>
            <p:ph type="dt" sz="half" idx="10"/>
          </p:nvPr>
        </p:nvSpPr>
        <p:spPr/>
        <p:txBody>
          <a:bodyPr/>
          <a:lstStyle>
            <a:lvl1pPr>
              <a:defRPr smtClean="0">
                <a:solidFill>
                  <a:srgbClr val="FFFFFF"/>
                </a:solidFill>
              </a:defRPr>
            </a:lvl1pPr>
            <a:extLst/>
          </a:lstStyle>
          <a:p>
            <a:pPr>
              <a:defRPr/>
            </a:pPr>
            <a:fld id="{54010127-E376-4DAD-B364-4FC9FBF34235}" type="datetimeFigureOut">
              <a:rPr lang="cs-CZ"/>
              <a:pPr>
                <a:defRPr/>
              </a:pPr>
              <a:t>29.4.2013</a:t>
            </a:fld>
            <a:endParaRPr lang="cs-CZ"/>
          </a:p>
        </p:txBody>
      </p:sp>
      <p:sp>
        <p:nvSpPr>
          <p:cNvPr id="12" name="Zástupný symbol pro zápatí 18"/>
          <p:cNvSpPr>
            <a:spLocks noGrp="1"/>
          </p:cNvSpPr>
          <p:nvPr>
            <p:ph type="ftr" sz="quarter" idx="11"/>
          </p:nvPr>
        </p:nvSpPr>
        <p:spPr/>
        <p:txBody>
          <a:bodyPr/>
          <a:lstStyle>
            <a:lvl1pPr>
              <a:defRPr>
                <a:solidFill>
                  <a:schemeClr val="accent1">
                    <a:tint val="20000"/>
                  </a:schemeClr>
                </a:solidFill>
              </a:defRPr>
            </a:lvl1pPr>
            <a:extLst/>
          </a:lstStyle>
          <a:p>
            <a:pPr>
              <a:defRPr/>
            </a:pPr>
            <a:endParaRPr lang="cs-CZ"/>
          </a:p>
        </p:txBody>
      </p:sp>
      <p:sp>
        <p:nvSpPr>
          <p:cNvPr id="13" name="Zástupný symbol pro číslo snímku 26"/>
          <p:cNvSpPr>
            <a:spLocks noGrp="1"/>
          </p:cNvSpPr>
          <p:nvPr>
            <p:ph type="sldNum" sz="quarter" idx="12"/>
          </p:nvPr>
        </p:nvSpPr>
        <p:spPr/>
        <p:txBody>
          <a:bodyPr/>
          <a:lstStyle>
            <a:lvl1pPr>
              <a:defRPr smtClean="0">
                <a:solidFill>
                  <a:srgbClr val="FFFFFF"/>
                </a:solidFill>
              </a:defRPr>
            </a:lvl1pPr>
            <a:extLst/>
          </a:lstStyle>
          <a:p>
            <a:pPr>
              <a:defRPr/>
            </a:pPr>
            <a:fld id="{FFB9722E-BB0F-4B09-99A8-CF9005CE90AC}" type="slidenum">
              <a:rPr lang="cs-CZ"/>
              <a:pPr>
                <a:defRPr/>
              </a:pPr>
              <a:t>‹#›</a:t>
            </a:fld>
            <a:endParaRPr lang="cs-CZ"/>
          </a:p>
        </p:txBody>
      </p:sp>
    </p:spTree>
    <p:extLst>
      <p:ext uri="{BB962C8B-B14F-4D97-AF65-F5344CB8AC3E}">
        <p14:creationId xmlns:p14="http://schemas.microsoft.com/office/powerpoint/2010/main" val="2843040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extLs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7" name="Nadpis 6"/>
          <p:cNvSpPr>
            <a:spLocks noGrp="1"/>
          </p:cNvSpPr>
          <p:nvPr>
            <p:ph type="title"/>
          </p:nvPr>
        </p:nvSpPr>
        <p:spPr/>
        <p:txBody>
          <a:bodyPr rtlCol="0"/>
          <a:lstStyle>
            <a:extLst/>
          </a:lstStyle>
          <a:p>
            <a:r>
              <a:rPr lang="cs-CZ" smtClean="0"/>
              <a:t>Kliknutím lze upravit styl.</a:t>
            </a:r>
            <a:endParaRPr lang="en-US"/>
          </a:p>
        </p:txBody>
      </p:sp>
      <p:sp>
        <p:nvSpPr>
          <p:cNvPr id="4" name="Zástupný symbol pro datum 9"/>
          <p:cNvSpPr>
            <a:spLocks noGrp="1"/>
          </p:cNvSpPr>
          <p:nvPr>
            <p:ph type="dt" sz="half" idx="10"/>
          </p:nvPr>
        </p:nvSpPr>
        <p:spPr/>
        <p:txBody>
          <a:bodyPr/>
          <a:lstStyle>
            <a:lvl1pPr>
              <a:defRPr/>
            </a:lvl1pPr>
          </a:lstStyle>
          <a:p>
            <a:pPr>
              <a:defRPr/>
            </a:pPr>
            <a:fld id="{725DF1FD-FA20-4A55-B16E-07679B4CAF85}" type="datetimeFigureOut">
              <a:rPr lang="cs-CZ"/>
              <a:pPr>
                <a:defRPr/>
              </a:pPr>
              <a:t>29.4.2013</a:t>
            </a:fld>
            <a:endParaRPr lang="cs-CZ"/>
          </a:p>
        </p:txBody>
      </p:sp>
      <p:sp>
        <p:nvSpPr>
          <p:cNvPr id="5" name="Zástupný symbol pro zápatí 21"/>
          <p:cNvSpPr>
            <a:spLocks noGrp="1"/>
          </p:cNvSpPr>
          <p:nvPr>
            <p:ph type="ftr" sz="quarter" idx="11"/>
          </p:nvPr>
        </p:nvSpPr>
        <p:spPr/>
        <p:txBody>
          <a:bodyPr/>
          <a:lstStyle>
            <a:lvl1pPr>
              <a:defRPr/>
            </a:lvl1pPr>
          </a:lstStyle>
          <a:p>
            <a:pPr>
              <a:defRPr/>
            </a:pPr>
            <a:endParaRPr lang="cs-CZ"/>
          </a:p>
        </p:txBody>
      </p:sp>
      <p:sp>
        <p:nvSpPr>
          <p:cNvPr id="6" name="Zástupný symbol pro číslo snímku 17"/>
          <p:cNvSpPr>
            <a:spLocks noGrp="1"/>
          </p:cNvSpPr>
          <p:nvPr>
            <p:ph type="sldNum" sz="quarter" idx="12"/>
          </p:nvPr>
        </p:nvSpPr>
        <p:spPr/>
        <p:txBody>
          <a:bodyPr/>
          <a:lstStyle>
            <a:lvl1pPr>
              <a:defRPr/>
            </a:lvl1pPr>
          </a:lstStyle>
          <a:p>
            <a:pPr>
              <a:defRPr/>
            </a:pPr>
            <a:fld id="{58096EBC-0101-4F6D-803E-F075B3A7BCD3}" type="slidenum">
              <a:rPr lang="cs-CZ"/>
              <a:pPr>
                <a:defRPr/>
              </a:pPr>
              <a:t>‹#›</a:t>
            </a:fld>
            <a:endParaRPr lang="cs-CZ"/>
          </a:p>
        </p:txBody>
      </p:sp>
    </p:spTree>
    <p:extLst>
      <p:ext uri="{BB962C8B-B14F-4D97-AF65-F5344CB8AC3E}">
        <p14:creationId xmlns:p14="http://schemas.microsoft.com/office/powerpoint/2010/main" val="771439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2">
        <a:schemeClr val="bg1"/>
      </p:bgRef>
    </p:bg>
    <p:spTree>
      <p:nvGrpSpPr>
        <p:cNvPr id="1" name=""/>
        <p:cNvGrpSpPr/>
        <p:nvPr/>
      </p:nvGrpSpPr>
      <p:grpSpPr>
        <a:xfrm>
          <a:off x="0" y="0"/>
          <a:ext cx="0" cy="0"/>
          <a:chOff x="0" y="0"/>
          <a:chExt cx="0" cy="0"/>
        </a:xfrm>
      </p:grpSpPr>
      <p:sp>
        <p:nvSpPr>
          <p:cNvPr id="4" name="Dvojitá šipka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5" name="Dvojitá šipka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2" name="Nadpis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cs-CZ" smtClean="0"/>
              <a:t>Kliknutím lze upravit styl.</a:t>
            </a:r>
            <a:endParaRPr lang="en-US"/>
          </a:p>
        </p:txBody>
      </p:sp>
      <p:sp>
        <p:nvSpPr>
          <p:cNvPr id="3" name="Zástupný symbol pro text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cs-CZ" smtClean="0"/>
              <a:t>Kliknutím lze upravit styly předlohy textu.</a:t>
            </a:r>
          </a:p>
        </p:txBody>
      </p:sp>
      <p:sp>
        <p:nvSpPr>
          <p:cNvPr id="6" name="Zástupný symbol pro datum 3"/>
          <p:cNvSpPr>
            <a:spLocks noGrp="1"/>
          </p:cNvSpPr>
          <p:nvPr>
            <p:ph type="dt" sz="half" idx="10"/>
          </p:nvPr>
        </p:nvSpPr>
        <p:spPr/>
        <p:txBody>
          <a:bodyPr/>
          <a:lstStyle>
            <a:lvl1pPr>
              <a:defRPr/>
            </a:lvl1pPr>
            <a:extLst/>
          </a:lstStyle>
          <a:p>
            <a:pPr>
              <a:defRPr/>
            </a:pPr>
            <a:fld id="{A1A13384-CA21-459C-9E16-792B42997DC3}" type="datetimeFigureOut">
              <a:rPr lang="cs-CZ"/>
              <a:pPr>
                <a:defRPr/>
              </a:pPr>
              <a:t>29.4.2013</a:t>
            </a:fld>
            <a:endParaRPr lang="cs-CZ"/>
          </a:p>
        </p:txBody>
      </p:sp>
      <p:sp>
        <p:nvSpPr>
          <p:cNvPr id="7" name="Zástupný symbol pro zápatí 4"/>
          <p:cNvSpPr>
            <a:spLocks noGrp="1"/>
          </p:cNvSpPr>
          <p:nvPr>
            <p:ph type="ftr" sz="quarter" idx="11"/>
          </p:nvPr>
        </p:nvSpPr>
        <p:spPr/>
        <p:txBody>
          <a:bodyPr/>
          <a:lstStyle>
            <a:lvl1pPr>
              <a:defRPr/>
            </a:lvl1pPr>
            <a:extLst/>
          </a:lstStyle>
          <a:p>
            <a:pPr>
              <a:defRPr/>
            </a:pPr>
            <a:endParaRPr lang="cs-CZ"/>
          </a:p>
        </p:txBody>
      </p:sp>
      <p:sp>
        <p:nvSpPr>
          <p:cNvPr id="8" name="Zástupný symbol pro číslo snímku 5"/>
          <p:cNvSpPr>
            <a:spLocks noGrp="1"/>
          </p:cNvSpPr>
          <p:nvPr>
            <p:ph type="sldNum" sz="quarter" idx="12"/>
          </p:nvPr>
        </p:nvSpPr>
        <p:spPr/>
        <p:txBody>
          <a:bodyPr/>
          <a:lstStyle>
            <a:lvl1pPr>
              <a:defRPr/>
            </a:lvl1pPr>
            <a:extLst/>
          </a:lstStyle>
          <a:p>
            <a:pPr>
              <a:defRPr/>
            </a:pPr>
            <a:fld id="{6314F74C-EC57-482E-9890-B58CAB944707}" type="slidenum">
              <a:rPr lang="cs-CZ"/>
              <a:pPr>
                <a:defRPr/>
              </a:pPr>
              <a:t>‹#›</a:t>
            </a:fld>
            <a:endParaRPr lang="cs-CZ"/>
          </a:p>
        </p:txBody>
      </p:sp>
    </p:spTree>
    <p:extLst>
      <p:ext uri="{BB962C8B-B14F-4D97-AF65-F5344CB8AC3E}">
        <p14:creationId xmlns:p14="http://schemas.microsoft.com/office/powerpoint/2010/main" val="290133499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Ref idx="1002">
        <a:schemeClr val="bg1"/>
      </p:bgRef>
    </p:bg>
    <p:spTree>
      <p:nvGrpSpPr>
        <p:cNvPr id="1" name=""/>
        <p:cNvGrpSpPr/>
        <p:nvPr/>
      </p:nvGrpSpPr>
      <p:grpSpPr>
        <a:xfrm>
          <a:off x="0" y="0"/>
          <a:ext cx="0" cy="0"/>
          <a:chOff x="0" y="0"/>
          <a:chExt cx="0" cy="0"/>
        </a:xfrm>
      </p:grpSpPr>
      <p:sp>
        <p:nvSpPr>
          <p:cNvPr id="3" name="Zástupný symbol pro obsah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obsah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8" name="Nadpis 7"/>
          <p:cNvSpPr>
            <a:spLocks noGrp="1"/>
          </p:cNvSpPr>
          <p:nvPr>
            <p:ph type="title"/>
          </p:nvPr>
        </p:nvSpPr>
        <p:spPr/>
        <p:txBody>
          <a:bodyPr rtlCol="0"/>
          <a:lstStyle>
            <a:extLst/>
          </a:lstStyle>
          <a:p>
            <a:r>
              <a:rPr lang="cs-CZ" smtClean="0"/>
              <a:t>Kliknutím lze upravit styl.</a:t>
            </a:r>
            <a:endParaRPr lang="en-US"/>
          </a:p>
        </p:txBody>
      </p:sp>
      <p:sp>
        <p:nvSpPr>
          <p:cNvPr id="5" name="Zástupný symbol pro datum 4"/>
          <p:cNvSpPr>
            <a:spLocks noGrp="1"/>
          </p:cNvSpPr>
          <p:nvPr>
            <p:ph type="dt" sz="half" idx="10"/>
          </p:nvPr>
        </p:nvSpPr>
        <p:spPr/>
        <p:txBody>
          <a:bodyPr/>
          <a:lstStyle>
            <a:lvl1pPr>
              <a:defRPr/>
            </a:lvl1pPr>
            <a:extLst/>
          </a:lstStyle>
          <a:p>
            <a:pPr>
              <a:defRPr/>
            </a:pPr>
            <a:fld id="{BD1F39D5-DEDC-411D-8A9C-EFD4FE355A10}" type="datetimeFigureOut">
              <a:rPr lang="cs-CZ"/>
              <a:pPr>
                <a:defRPr/>
              </a:pPr>
              <a:t>29.4.2013</a:t>
            </a:fld>
            <a:endParaRPr lang="cs-CZ"/>
          </a:p>
        </p:txBody>
      </p:sp>
      <p:sp>
        <p:nvSpPr>
          <p:cNvPr id="6" name="Zástupný symbol pro zápatí 5"/>
          <p:cNvSpPr>
            <a:spLocks noGrp="1"/>
          </p:cNvSpPr>
          <p:nvPr>
            <p:ph type="ftr" sz="quarter" idx="11"/>
          </p:nvPr>
        </p:nvSpPr>
        <p:spPr/>
        <p:txBody>
          <a:bodyPr/>
          <a:lstStyle>
            <a:lvl1pPr>
              <a:defRPr/>
            </a:lvl1pPr>
            <a:extLst/>
          </a:lstStyle>
          <a:p>
            <a:pPr>
              <a:defRPr/>
            </a:pPr>
            <a:endParaRPr lang="cs-CZ"/>
          </a:p>
        </p:txBody>
      </p:sp>
      <p:sp>
        <p:nvSpPr>
          <p:cNvPr id="7" name="Zástupný symbol pro číslo snímku 6"/>
          <p:cNvSpPr>
            <a:spLocks noGrp="1"/>
          </p:cNvSpPr>
          <p:nvPr>
            <p:ph type="sldNum" sz="quarter" idx="12"/>
          </p:nvPr>
        </p:nvSpPr>
        <p:spPr/>
        <p:txBody>
          <a:bodyPr/>
          <a:lstStyle>
            <a:lvl1pPr>
              <a:defRPr/>
            </a:lvl1pPr>
            <a:extLst/>
          </a:lstStyle>
          <a:p>
            <a:pPr>
              <a:defRPr/>
            </a:pPr>
            <a:fld id="{0CFC8A4E-0AE9-4880-897A-C3C707C32B84}" type="slidenum">
              <a:rPr lang="cs-CZ"/>
              <a:pPr>
                <a:defRPr/>
              </a:pPr>
              <a:t>‹#›</a:t>
            </a:fld>
            <a:endParaRPr lang="cs-CZ"/>
          </a:p>
        </p:txBody>
      </p:sp>
    </p:spTree>
    <p:extLst>
      <p:ext uri="{BB962C8B-B14F-4D97-AF65-F5344CB8AC3E}">
        <p14:creationId xmlns:p14="http://schemas.microsoft.com/office/powerpoint/2010/main" val="2634005172"/>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8229600" cy="1143000"/>
          </a:xfrm>
        </p:spPr>
        <p:txBody>
          <a:bodyPr/>
          <a:lstStyle>
            <a:lvl1pPr>
              <a:defRPr/>
            </a:lvl1pPr>
            <a:extLst/>
          </a:lstStyle>
          <a:p>
            <a:r>
              <a:rPr lang="cs-CZ" smtClean="0"/>
              <a:t>Kliknutím lze upravit styl.</a:t>
            </a:r>
            <a:endParaRPr lang="en-US"/>
          </a:p>
        </p:txBody>
      </p:sp>
      <p:sp>
        <p:nvSpPr>
          <p:cNvPr id="3" name="Zástupný symbol pro text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cs-CZ" smtClean="0"/>
              <a:t>Kliknutím lze upravit styly předlohy textu.</a:t>
            </a:r>
          </a:p>
        </p:txBody>
      </p:sp>
      <p:sp>
        <p:nvSpPr>
          <p:cNvPr id="4" name="Zástupný symbol pro text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cs-CZ" smtClean="0"/>
              <a:t>Kliknutím lze upravit styly předlohy textu.</a:t>
            </a:r>
          </a:p>
        </p:txBody>
      </p:sp>
      <p:sp>
        <p:nvSpPr>
          <p:cNvPr id="5" name="Zástupný symbol pro obsah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6" name="Zástupný symbol pro obsah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7" name="Zástupný symbol pro datum 6"/>
          <p:cNvSpPr>
            <a:spLocks noGrp="1"/>
          </p:cNvSpPr>
          <p:nvPr>
            <p:ph type="dt" sz="half" idx="10"/>
          </p:nvPr>
        </p:nvSpPr>
        <p:spPr/>
        <p:txBody>
          <a:bodyPr/>
          <a:lstStyle>
            <a:lvl1pPr>
              <a:defRPr/>
            </a:lvl1pPr>
            <a:extLst/>
          </a:lstStyle>
          <a:p>
            <a:pPr>
              <a:defRPr/>
            </a:pPr>
            <a:fld id="{941A15A3-E048-4537-9B27-D20BC23D6637}" type="datetimeFigureOut">
              <a:rPr lang="cs-CZ"/>
              <a:pPr>
                <a:defRPr/>
              </a:pPr>
              <a:t>29.4.2013</a:t>
            </a:fld>
            <a:endParaRPr lang="cs-CZ"/>
          </a:p>
        </p:txBody>
      </p:sp>
      <p:sp>
        <p:nvSpPr>
          <p:cNvPr id="8" name="Zástupný symbol pro zápatí 7"/>
          <p:cNvSpPr>
            <a:spLocks noGrp="1"/>
          </p:cNvSpPr>
          <p:nvPr>
            <p:ph type="ftr" sz="quarter" idx="11"/>
          </p:nvPr>
        </p:nvSpPr>
        <p:spPr/>
        <p:txBody>
          <a:bodyPr/>
          <a:lstStyle>
            <a:lvl1pPr>
              <a:defRPr/>
            </a:lvl1pPr>
            <a:extLst/>
          </a:lstStyle>
          <a:p>
            <a:pPr>
              <a:defRPr/>
            </a:pPr>
            <a:endParaRPr lang="cs-CZ"/>
          </a:p>
        </p:txBody>
      </p:sp>
      <p:sp>
        <p:nvSpPr>
          <p:cNvPr id="9" name="Zástupný symbol pro číslo snímku 8"/>
          <p:cNvSpPr>
            <a:spLocks noGrp="1"/>
          </p:cNvSpPr>
          <p:nvPr>
            <p:ph type="sldNum" sz="quarter" idx="12"/>
          </p:nvPr>
        </p:nvSpPr>
        <p:spPr/>
        <p:txBody>
          <a:bodyPr/>
          <a:lstStyle>
            <a:lvl1pPr>
              <a:defRPr/>
            </a:lvl1pPr>
            <a:extLst/>
          </a:lstStyle>
          <a:p>
            <a:pPr>
              <a:defRPr/>
            </a:pPr>
            <a:fld id="{D530441C-BF44-4F49-BD35-93ACE734E0D6}" type="slidenum">
              <a:rPr lang="cs-CZ"/>
              <a:pPr>
                <a:defRPr/>
              </a:pPr>
              <a:t>‹#›</a:t>
            </a:fld>
            <a:endParaRPr lang="cs-CZ"/>
          </a:p>
        </p:txBody>
      </p:sp>
    </p:spTree>
    <p:extLst>
      <p:ext uri="{BB962C8B-B14F-4D97-AF65-F5344CB8AC3E}">
        <p14:creationId xmlns:p14="http://schemas.microsoft.com/office/powerpoint/2010/main" val="2801530435"/>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bg>
      <p:bgRef idx="1002">
        <a:schemeClr val="bg1"/>
      </p:bgRef>
    </p:bg>
    <p:spTree>
      <p:nvGrpSpPr>
        <p:cNvPr id="1" name=""/>
        <p:cNvGrpSpPr/>
        <p:nvPr/>
      </p:nvGrpSpPr>
      <p:grpSpPr>
        <a:xfrm>
          <a:off x="0" y="0"/>
          <a:ext cx="0" cy="0"/>
          <a:chOff x="0" y="0"/>
          <a:chExt cx="0" cy="0"/>
        </a:xfrm>
      </p:grpSpPr>
      <p:sp>
        <p:nvSpPr>
          <p:cNvPr id="6" name="Nadpis 5"/>
          <p:cNvSpPr>
            <a:spLocks noGrp="1"/>
          </p:cNvSpPr>
          <p:nvPr>
            <p:ph type="title"/>
          </p:nvPr>
        </p:nvSpPr>
        <p:spPr/>
        <p:txBody>
          <a:bodyPr rtlCol="0"/>
          <a:lstStyle>
            <a:extLst/>
          </a:lstStyle>
          <a:p>
            <a:r>
              <a:rPr lang="cs-CZ" smtClean="0"/>
              <a:t>Kliknutím lze upravit styl.</a:t>
            </a:r>
            <a:endParaRPr lang="en-US"/>
          </a:p>
        </p:txBody>
      </p:sp>
      <p:sp>
        <p:nvSpPr>
          <p:cNvPr id="3" name="Zástupný symbol pro datum 2"/>
          <p:cNvSpPr>
            <a:spLocks noGrp="1"/>
          </p:cNvSpPr>
          <p:nvPr>
            <p:ph type="dt" sz="half" idx="10"/>
          </p:nvPr>
        </p:nvSpPr>
        <p:spPr/>
        <p:txBody>
          <a:bodyPr/>
          <a:lstStyle>
            <a:lvl1pPr>
              <a:defRPr/>
            </a:lvl1pPr>
            <a:extLst/>
          </a:lstStyle>
          <a:p>
            <a:pPr>
              <a:defRPr/>
            </a:pPr>
            <a:fld id="{788DA496-8735-4835-9705-FDFA3EEC7CA1}" type="datetimeFigureOut">
              <a:rPr lang="cs-CZ"/>
              <a:pPr>
                <a:defRPr/>
              </a:pPr>
              <a:t>29.4.2013</a:t>
            </a:fld>
            <a:endParaRPr lang="cs-CZ"/>
          </a:p>
        </p:txBody>
      </p:sp>
      <p:sp>
        <p:nvSpPr>
          <p:cNvPr id="4" name="Zástupný symbol pro zápatí 3"/>
          <p:cNvSpPr>
            <a:spLocks noGrp="1"/>
          </p:cNvSpPr>
          <p:nvPr>
            <p:ph type="ftr" sz="quarter" idx="11"/>
          </p:nvPr>
        </p:nvSpPr>
        <p:spPr/>
        <p:txBody>
          <a:bodyPr/>
          <a:lstStyle>
            <a:lvl1pPr>
              <a:defRPr/>
            </a:lvl1pPr>
            <a:extLst/>
          </a:lstStyle>
          <a:p>
            <a:pPr>
              <a:defRPr/>
            </a:pPr>
            <a:endParaRPr lang="cs-CZ"/>
          </a:p>
        </p:txBody>
      </p:sp>
      <p:sp>
        <p:nvSpPr>
          <p:cNvPr id="5" name="Zástupný symbol pro číslo snímku 4"/>
          <p:cNvSpPr>
            <a:spLocks noGrp="1"/>
          </p:cNvSpPr>
          <p:nvPr>
            <p:ph type="sldNum" sz="quarter" idx="12"/>
          </p:nvPr>
        </p:nvSpPr>
        <p:spPr/>
        <p:txBody>
          <a:bodyPr/>
          <a:lstStyle>
            <a:lvl1pPr>
              <a:defRPr/>
            </a:lvl1pPr>
            <a:extLst/>
          </a:lstStyle>
          <a:p>
            <a:pPr>
              <a:defRPr/>
            </a:pPr>
            <a:fld id="{10BE9FB7-D77C-4FA3-9BE2-D2AE55BCEED1}" type="slidenum">
              <a:rPr lang="cs-CZ"/>
              <a:pPr>
                <a:defRPr/>
              </a:pPr>
              <a:t>‹#›</a:t>
            </a:fld>
            <a:endParaRPr lang="cs-CZ"/>
          </a:p>
        </p:txBody>
      </p:sp>
    </p:spTree>
    <p:extLst>
      <p:ext uri="{BB962C8B-B14F-4D97-AF65-F5344CB8AC3E}">
        <p14:creationId xmlns:p14="http://schemas.microsoft.com/office/powerpoint/2010/main" val="480845519"/>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9"/>
          <p:cNvSpPr>
            <a:spLocks noGrp="1"/>
          </p:cNvSpPr>
          <p:nvPr>
            <p:ph type="dt" sz="half" idx="10"/>
          </p:nvPr>
        </p:nvSpPr>
        <p:spPr/>
        <p:txBody>
          <a:bodyPr/>
          <a:lstStyle>
            <a:lvl1pPr>
              <a:defRPr/>
            </a:lvl1pPr>
          </a:lstStyle>
          <a:p>
            <a:pPr>
              <a:defRPr/>
            </a:pPr>
            <a:fld id="{12F6BEBE-85E1-4C8B-8F97-135882BFC08B}" type="datetimeFigureOut">
              <a:rPr lang="cs-CZ"/>
              <a:pPr>
                <a:defRPr/>
              </a:pPr>
              <a:t>29.4.2013</a:t>
            </a:fld>
            <a:endParaRPr lang="cs-CZ"/>
          </a:p>
        </p:txBody>
      </p:sp>
      <p:sp>
        <p:nvSpPr>
          <p:cNvPr id="3" name="Zástupný symbol pro zápatí 21"/>
          <p:cNvSpPr>
            <a:spLocks noGrp="1"/>
          </p:cNvSpPr>
          <p:nvPr>
            <p:ph type="ftr" sz="quarter" idx="11"/>
          </p:nvPr>
        </p:nvSpPr>
        <p:spPr/>
        <p:txBody>
          <a:bodyPr/>
          <a:lstStyle>
            <a:lvl1pPr>
              <a:defRPr/>
            </a:lvl1pPr>
          </a:lstStyle>
          <a:p>
            <a:pPr>
              <a:defRPr/>
            </a:pPr>
            <a:endParaRPr lang="cs-CZ"/>
          </a:p>
        </p:txBody>
      </p:sp>
      <p:sp>
        <p:nvSpPr>
          <p:cNvPr id="4" name="Zástupný symbol pro číslo snímku 17"/>
          <p:cNvSpPr>
            <a:spLocks noGrp="1"/>
          </p:cNvSpPr>
          <p:nvPr>
            <p:ph type="sldNum" sz="quarter" idx="12"/>
          </p:nvPr>
        </p:nvSpPr>
        <p:spPr/>
        <p:txBody>
          <a:bodyPr/>
          <a:lstStyle>
            <a:lvl1pPr>
              <a:defRPr/>
            </a:lvl1pPr>
          </a:lstStyle>
          <a:p>
            <a:pPr>
              <a:defRPr/>
            </a:pPr>
            <a:fld id="{17A3D3FB-94FE-4823-960C-C5E2B398CE86}" type="slidenum">
              <a:rPr lang="cs-CZ"/>
              <a:pPr>
                <a:defRPr/>
              </a:pPr>
              <a:t>‹#›</a:t>
            </a:fld>
            <a:endParaRPr lang="cs-CZ"/>
          </a:p>
        </p:txBody>
      </p:sp>
    </p:spTree>
    <p:extLst>
      <p:ext uri="{BB962C8B-B14F-4D97-AF65-F5344CB8AC3E}">
        <p14:creationId xmlns:p14="http://schemas.microsoft.com/office/powerpoint/2010/main" val="14165122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cs-CZ" smtClean="0"/>
              <a:t>Kliknutím lze upravit styl.</a:t>
            </a:r>
            <a:endParaRPr lang="en-US"/>
          </a:p>
        </p:txBody>
      </p:sp>
      <p:sp>
        <p:nvSpPr>
          <p:cNvPr id="3" name="Zástupný symbol pro text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cs-CZ" smtClean="0"/>
              <a:t>Kliknutím lze upravit styly předlohy textu.</a:t>
            </a:r>
          </a:p>
        </p:txBody>
      </p:sp>
      <p:sp>
        <p:nvSpPr>
          <p:cNvPr id="4" name="Zástupný symbol pro obsah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5" name="Zástupný symbol pro datum 4"/>
          <p:cNvSpPr>
            <a:spLocks noGrp="1"/>
          </p:cNvSpPr>
          <p:nvPr>
            <p:ph type="dt" sz="half" idx="10"/>
          </p:nvPr>
        </p:nvSpPr>
        <p:spPr/>
        <p:txBody>
          <a:bodyPr/>
          <a:lstStyle>
            <a:lvl1pPr>
              <a:defRPr/>
            </a:lvl1pPr>
            <a:extLst/>
          </a:lstStyle>
          <a:p>
            <a:pPr>
              <a:defRPr/>
            </a:pPr>
            <a:fld id="{78C3769A-04F2-4431-9B35-DEED37ACB91A}" type="datetimeFigureOut">
              <a:rPr lang="cs-CZ"/>
              <a:pPr>
                <a:defRPr/>
              </a:pPr>
              <a:t>29.4.2013</a:t>
            </a:fld>
            <a:endParaRPr lang="cs-CZ"/>
          </a:p>
        </p:txBody>
      </p:sp>
      <p:sp>
        <p:nvSpPr>
          <p:cNvPr id="6" name="Zástupný symbol pro zápatí 5"/>
          <p:cNvSpPr>
            <a:spLocks noGrp="1"/>
          </p:cNvSpPr>
          <p:nvPr>
            <p:ph type="ftr" sz="quarter" idx="11"/>
          </p:nvPr>
        </p:nvSpPr>
        <p:spPr/>
        <p:txBody>
          <a:bodyPr/>
          <a:lstStyle>
            <a:lvl1pPr>
              <a:defRPr/>
            </a:lvl1pPr>
            <a:extLst/>
          </a:lstStyle>
          <a:p>
            <a:pPr>
              <a:defRPr/>
            </a:pPr>
            <a:endParaRPr lang="cs-CZ"/>
          </a:p>
        </p:txBody>
      </p:sp>
      <p:sp>
        <p:nvSpPr>
          <p:cNvPr id="7" name="Zástupný symbol pro číslo snímku 6"/>
          <p:cNvSpPr>
            <a:spLocks noGrp="1"/>
          </p:cNvSpPr>
          <p:nvPr>
            <p:ph type="sldNum" sz="quarter" idx="12"/>
          </p:nvPr>
        </p:nvSpPr>
        <p:spPr/>
        <p:txBody>
          <a:bodyPr/>
          <a:lstStyle>
            <a:lvl1pPr>
              <a:defRPr/>
            </a:lvl1pPr>
            <a:extLst/>
          </a:lstStyle>
          <a:p>
            <a:pPr>
              <a:defRPr/>
            </a:pPr>
            <a:fld id="{E47EDC77-8D70-4E6D-B9E1-3CD5882CF22F}" type="slidenum">
              <a:rPr lang="cs-CZ"/>
              <a:pPr>
                <a:defRPr/>
              </a:pPr>
              <a:t>‹#›</a:t>
            </a:fld>
            <a:endParaRPr lang="cs-CZ"/>
          </a:p>
        </p:txBody>
      </p:sp>
    </p:spTree>
    <p:extLst>
      <p:ext uri="{BB962C8B-B14F-4D97-AF65-F5344CB8AC3E}">
        <p14:creationId xmlns:p14="http://schemas.microsoft.com/office/powerpoint/2010/main" val="89442830"/>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1"/>
      </p:bgRef>
    </p:bg>
    <p:spTree>
      <p:nvGrpSpPr>
        <p:cNvPr id="1" name=""/>
        <p:cNvGrpSpPr/>
        <p:nvPr/>
      </p:nvGrpSpPr>
      <p:grpSpPr>
        <a:xfrm>
          <a:off x="0" y="0"/>
          <a:ext cx="0" cy="0"/>
          <a:chOff x="0" y="0"/>
          <a:chExt cx="0" cy="0"/>
        </a:xfrm>
      </p:grpSpPr>
      <p:sp>
        <p:nvSpPr>
          <p:cNvPr id="5" name="Volný tvar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6" name="Volný tvar 15"/>
          <p:cNvSpPr>
            <a:spLocks/>
          </p:cNvSpPr>
          <p:nvPr/>
        </p:nvSpPr>
        <p:spPr bwMode="auto">
          <a:xfrm>
            <a:off x="485775" y="5938838"/>
            <a:ext cx="3690938" cy="933450"/>
          </a:xfrm>
          <a:custGeom>
            <a:avLst/>
            <a:gdLst>
              <a:gd name="T0" fmla="*/ 0 w 5591"/>
              <a:gd name="T1" fmla="*/ 0 h 588"/>
              <a:gd name="T2" fmla="*/ 5760 w 5591"/>
              <a:gd name="T3" fmla="*/ 0 h 588"/>
              <a:gd name="T4" fmla="*/ 5760 w 5591"/>
              <a:gd name="T5" fmla="*/ 528 h 588"/>
              <a:gd name="T6" fmla="*/ 4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cs-CZ"/>
          </a:p>
        </p:txBody>
      </p:sp>
      <p:sp>
        <p:nvSpPr>
          <p:cNvPr id="7" name="Pravoúhlý trojúhelník 6"/>
          <p:cNvSpPr>
            <a:spLocks/>
          </p:cNvSpPr>
          <p:nvPr/>
        </p:nvSpPr>
        <p:spPr bwMode="auto">
          <a:xfrm>
            <a:off x="-6042" y="5791253"/>
            <a:ext cx="3402314" cy="1080868"/>
          </a:xfrm>
          <a:prstGeom prst="rtTriangle">
            <a:avLst/>
          </a:prstGeom>
          <a:blipFill>
            <a:blip r:embed="rId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8" name="Přímá spojnice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Dvojitá šipka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10" name="Dvojitá šipka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4" name="Zástupný symbol pro text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cs-CZ" smtClean="0"/>
              <a:t>Kliknutím lze upravit styly předlohy textu.</a:t>
            </a:r>
          </a:p>
        </p:txBody>
      </p:sp>
      <p:sp>
        <p:nvSpPr>
          <p:cNvPr id="3" name="Zástupný symbol pro obrázek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cs-CZ" noProof="0" smtClean="0"/>
              <a:t>Kliknutím na ikonu přidáte obrázek.</a:t>
            </a:r>
            <a:endParaRPr lang="en-US" noProof="0" dirty="0"/>
          </a:p>
        </p:txBody>
      </p:sp>
      <p:sp>
        <p:nvSpPr>
          <p:cNvPr id="2" name="Nadpis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cs-CZ" smtClean="0"/>
              <a:t>Kliknutím lze upravit styl.</a:t>
            </a:r>
            <a:endParaRPr lang="en-US"/>
          </a:p>
        </p:txBody>
      </p:sp>
      <p:sp>
        <p:nvSpPr>
          <p:cNvPr id="11" name="Zástupný symbol pro datum 4"/>
          <p:cNvSpPr>
            <a:spLocks noGrp="1"/>
          </p:cNvSpPr>
          <p:nvPr>
            <p:ph type="dt" sz="half" idx="10"/>
          </p:nvPr>
        </p:nvSpPr>
        <p:spPr/>
        <p:txBody>
          <a:bodyPr/>
          <a:lstStyle>
            <a:lvl1pPr>
              <a:defRPr smtClean="0">
                <a:solidFill>
                  <a:schemeClr val="tx1"/>
                </a:solidFill>
              </a:defRPr>
            </a:lvl1pPr>
            <a:extLst/>
          </a:lstStyle>
          <a:p>
            <a:pPr>
              <a:defRPr/>
            </a:pPr>
            <a:fld id="{6F993BA2-E3E9-4EBC-AC08-23ABF33CDDD3}" type="datetimeFigureOut">
              <a:rPr lang="cs-CZ"/>
              <a:pPr>
                <a:defRPr/>
              </a:pPr>
              <a:t>29.4.2013</a:t>
            </a:fld>
            <a:endParaRPr lang="cs-CZ"/>
          </a:p>
        </p:txBody>
      </p:sp>
      <p:sp>
        <p:nvSpPr>
          <p:cNvPr id="12" name="Zástupný symbol pro zápatí 5"/>
          <p:cNvSpPr>
            <a:spLocks noGrp="1"/>
          </p:cNvSpPr>
          <p:nvPr>
            <p:ph type="ftr" sz="quarter" idx="11"/>
          </p:nvPr>
        </p:nvSpPr>
        <p:spPr/>
        <p:txBody>
          <a:bodyPr/>
          <a:lstStyle>
            <a:lvl1pPr>
              <a:defRPr>
                <a:solidFill>
                  <a:schemeClr val="tx1"/>
                </a:solidFill>
              </a:defRPr>
            </a:lvl1pPr>
            <a:extLst/>
          </a:lstStyle>
          <a:p>
            <a:pPr>
              <a:defRPr/>
            </a:pPr>
            <a:endParaRPr lang="cs-CZ"/>
          </a:p>
        </p:txBody>
      </p:sp>
      <p:sp>
        <p:nvSpPr>
          <p:cNvPr id="13" name="Zástupný symbol pro číslo snímku 6"/>
          <p:cNvSpPr>
            <a:spLocks noGrp="1"/>
          </p:cNvSpPr>
          <p:nvPr>
            <p:ph type="sldNum" sz="quarter" idx="12"/>
          </p:nvPr>
        </p:nvSpPr>
        <p:spPr/>
        <p:txBody>
          <a:bodyPr/>
          <a:lstStyle>
            <a:lvl1pPr>
              <a:defRPr smtClean="0">
                <a:solidFill>
                  <a:schemeClr val="tx1"/>
                </a:solidFill>
              </a:defRPr>
            </a:lvl1pPr>
            <a:extLst/>
          </a:lstStyle>
          <a:p>
            <a:pPr>
              <a:defRPr/>
            </a:pPr>
            <a:fld id="{BAC71A25-0BF3-4D13-A16B-5927C264AD54}" type="slidenum">
              <a:rPr lang="cs-CZ"/>
              <a:pPr>
                <a:defRPr/>
              </a:pPr>
              <a:t>‹#›</a:t>
            </a:fld>
            <a:endParaRPr lang="cs-CZ"/>
          </a:p>
        </p:txBody>
      </p:sp>
    </p:spTree>
    <p:extLst>
      <p:ext uri="{BB962C8B-B14F-4D97-AF65-F5344CB8AC3E}">
        <p14:creationId xmlns:p14="http://schemas.microsoft.com/office/powerpoint/2010/main" val="212788743"/>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lang="cs-CZ" smtClean="0"/>
              <a:t>Kliknutím lze upravit styl.</a:t>
            </a:r>
            <a:endParaRPr lang="en-US"/>
          </a:p>
        </p:txBody>
      </p:sp>
      <p:sp>
        <p:nvSpPr>
          <p:cNvPr id="3" name="Zástupný symbol pro svislý text 2"/>
          <p:cNvSpPr>
            <a:spLocks noGrp="1"/>
          </p:cNvSpPr>
          <p:nvPr>
            <p:ph type="body" orient="vert" idx="1"/>
          </p:nvPr>
        </p:nvSpPr>
        <p:spPr>
          <a:xfrm>
            <a:off x="457200" y="1481329"/>
            <a:ext cx="8229600" cy="4386071"/>
          </a:xfrm>
        </p:spPr>
        <p:txBody>
          <a:bodyPr vert="eaVert"/>
          <a:lstStyle>
            <a:extLs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datum 9"/>
          <p:cNvSpPr>
            <a:spLocks noGrp="1"/>
          </p:cNvSpPr>
          <p:nvPr>
            <p:ph type="dt" sz="half" idx="10"/>
          </p:nvPr>
        </p:nvSpPr>
        <p:spPr/>
        <p:txBody>
          <a:bodyPr/>
          <a:lstStyle>
            <a:lvl1pPr>
              <a:defRPr/>
            </a:lvl1pPr>
          </a:lstStyle>
          <a:p>
            <a:pPr>
              <a:defRPr/>
            </a:pPr>
            <a:fld id="{C69F9166-3951-4929-A97D-8CA419E5C104}" type="datetimeFigureOut">
              <a:rPr lang="cs-CZ"/>
              <a:pPr>
                <a:defRPr/>
              </a:pPr>
              <a:t>29.4.2013</a:t>
            </a:fld>
            <a:endParaRPr lang="cs-CZ"/>
          </a:p>
        </p:txBody>
      </p:sp>
      <p:sp>
        <p:nvSpPr>
          <p:cNvPr id="5" name="Zástupný symbol pro zápatí 21"/>
          <p:cNvSpPr>
            <a:spLocks noGrp="1"/>
          </p:cNvSpPr>
          <p:nvPr>
            <p:ph type="ftr" sz="quarter" idx="11"/>
          </p:nvPr>
        </p:nvSpPr>
        <p:spPr/>
        <p:txBody>
          <a:bodyPr/>
          <a:lstStyle>
            <a:lvl1pPr>
              <a:defRPr/>
            </a:lvl1pPr>
          </a:lstStyle>
          <a:p>
            <a:pPr>
              <a:defRPr/>
            </a:pPr>
            <a:endParaRPr lang="cs-CZ"/>
          </a:p>
        </p:txBody>
      </p:sp>
      <p:sp>
        <p:nvSpPr>
          <p:cNvPr id="6" name="Zástupný symbol pro číslo snímku 17"/>
          <p:cNvSpPr>
            <a:spLocks noGrp="1"/>
          </p:cNvSpPr>
          <p:nvPr>
            <p:ph type="sldNum" sz="quarter" idx="12"/>
          </p:nvPr>
        </p:nvSpPr>
        <p:spPr/>
        <p:txBody>
          <a:bodyPr/>
          <a:lstStyle>
            <a:lvl1pPr>
              <a:defRPr/>
            </a:lvl1pPr>
          </a:lstStyle>
          <a:p>
            <a:pPr>
              <a:defRPr/>
            </a:pPr>
            <a:fld id="{FA93111E-BA26-4FC3-9D41-72872395EAC3}" type="slidenum">
              <a:rPr lang="cs-CZ"/>
              <a:pPr>
                <a:defRPr/>
              </a:pPr>
              <a:t>‹#›</a:t>
            </a:fld>
            <a:endParaRPr lang="cs-CZ"/>
          </a:p>
        </p:txBody>
      </p:sp>
    </p:spTree>
    <p:extLst>
      <p:ext uri="{BB962C8B-B14F-4D97-AF65-F5344CB8AC3E}">
        <p14:creationId xmlns:p14="http://schemas.microsoft.com/office/powerpoint/2010/main" val="126125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44013" y="274640"/>
            <a:ext cx="1777470" cy="5592761"/>
          </a:xfrm>
        </p:spPr>
        <p:txBody>
          <a:bodyPr vert="eaVert"/>
          <a:lstStyle>
            <a:extLst/>
          </a:lstStyle>
          <a:p>
            <a:r>
              <a:rPr lang="cs-CZ" smtClean="0"/>
              <a:t>Kliknutím lze upravit styl.</a:t>
            </a:r>
            <a:endParaRPr lang="en-US"/>
          </a:p>
        </p:txBody>
      </p:sp>
      <p:sp>
        <p:nvSpPr>
          <p:cNvPr id="3" name="Zástupný symbol pro svislý text 2"/>
          <p:cNvSpPr>
            <a:spLocks noGrp="1"/>
          </p:cNvSpPr>
          <p:nvPr>
            <p:ph type="body" orient="vert" idx="1"/>
          </p:nvPr>
        </p:nvSpPr>
        <p:spPr>
          <a:xfrm>
            <a:off x="457200" y="274641"/>
            <a:ext cx="6324600" cy="5592760"/>
          </a:xfrm>
        </p:spPr>
        <p:txBody>
          <a:bodyPr vert="eaVert"/>
          <a:lstStyle>
            <a:extLs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datum 9"/>
          <p:cNvSpPr>
            <a:spLocks noGrp="1"/>
          </p:cNvSpPr>
          <p:nvPr>
            <p:ph type="dt" sz="half" idx="10"/>
          </p:nvPr>
        </p:nvSpPr>
        <p:spPr/>
        <p:txBody>
          <a:bodyPr/>
          <a:lstStyle>
            <a:lvl1pPr>
              <a:defRPr/>
            </a:lvl1pPr>
          </a:lstStyle>
          <a:p>
            <a:pPr>
              <a:defRPr/>
            </a:pPr>
            <a:fld id="{378018E9-BBCF-431E-B4DC-BFAC87581E14}" type="datetimeFigureOut">
              <a:rPr lang="cs-CZ"/>
              <a:pPr>
                <a:defRPr/>
              </a:pPr>
              <a:t>29.4.2013</a:t>
            </a:fld>
            <a:endParaRPr lang="cs-CZ"/>
          </a:p>
        </p:txBody>
      </p:sp>
      <p:sp>
        <p:nvSpPr>
          <p:cNvPr id="5" name="Zástupný symbol pro zápatí 21"/>
          <p:cNvSpPr>
            <a:spLocks noGrp="1"/>
          </p:cNvSpPr>
          <p:nvPr>
            <p:ph type="ftr" sz="quarter" idx="11"/>
          </p:nvPr>
        </p:nvSpPr>
        <p:spPr/>
        <p:txBody>
          <a:bodyPr/>
          <a:lstStyle>
            <a:lvl1pPr>
              <a:defRPr/>
            </a:lvl1pPr>
          </a:lstStyle>
          <a:p>
            <a:pPr>
              <a:defRPr/>
            </a:pPr>
            <a:endParaRPr lang="cs-CZ"/>
          </a:p>
        </p:txBody>
      </p:sp>
      <p:sp>
        <p:nvSpPr>
          <p:cNvPr id="6" name="Zástupný symbol pro číslo snímku 17"/>
          <p:cNvSpPr>
            <a:spLocks noGrp="1"/>
          </p:cNvSpPr>
          <p:nvPr>
            <p:ph type="sldNum" sz="quarter" idx="12"/>
          </p:nvPr>
        </p:nvSpPr>
        <p:spPr/>
        <p:txBody>
          <a:bodyPr/>
          <a:lstStyle>
            <a:lvl1pPr>
              <a:defRPr/>
            </a:lvl1pPr>
          </a:lstStyle>
          <a:p>
            <a:pPr>
              <a:defRPr/>
            </a:pPr>
            <a:fld id="{B56A11F0-FE87-4905-89B5-A21074694896}" type="slidenum">
              <a:rPr lang="cs-CZ"/>
              <a:pPr>
                <a:defRPr/>
              </a:pPr>
              <a:t>‹#›</a:t>
            </a:fld>
            <a:endParaRPr lang="cs-CZ"/>
          </a:p>
        </p:txBody>
      </p:sp>
    </p:spTree>
    <p:extLst>
      <p:ext uri="{BB962C8B-B14F-4D97-AF65-F5344CB8AC3E}">
        <p14:creationId xmlns:p14="http://schemas.microsoft.com/office/powerpoint/2010/main" val="3034299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Volný tvar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027" name="Volný tvar 11"/>
          <p:cNvSpPr>
            <a:spLocks/>
          </p:cNvSpPr>
          <p:nvPr/>
        </p:nvSpPr>
        <p:spPr bwMode="auto">
          <a:xfrm>
            <a:off x="485775" y="5938838"/>
            <a:ext cx="3690938" cy="933450"/>
          </a:xfrm>
          <a:custGeom>
            <a:avLst/>
            <a:gdLst>
              <a:gd name="T0" fmla="*/ 0 w 5591"/>
              <a:gd name="T1" fmla="*/ 0 h 588"/>
              <a:gd name="T2" fmla="*/ 5760 w 5591"/>
              <a:gd name="T3" fmla="*/ 0 h 588"/>
              <a:gd name="T4" fmla="*/ 5760 w 5591"/>
              <a:gd name="T5" fmla="*/ 528 h 588"/>
              <a:gd name="T6" fmla="*/ 4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cs-CZ"/>
          </a:p>
        </p:txBody>
      </p:sp>
      <p:sp>
        <p:nvSpPr>
          <p:cNvPr id="14" name="Pravoúhlý trojúhelník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5" name="Přímá spojnice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Zástupný symbol pro nadpis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cs-CZ" smtClean="0"/>
              <a:t>Kliknutím lze upravit styl.</a:t>
            </a:r>
            <a:endParaRPr lang="en-US"/>
          </a:p>
        </p:txBody>
      </p:sp>
      <p:sp>
        <p:nvSpPr>
          <p:cNvPr id="1033" name="Zástupný symbol pro text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smtClean="0"/>
          </a:p>
        </p:txBody>
      </p:sp>
      <p:sp>
        <p:nvSpPr>
          <p:cNvPr id="10" name="Zástupný symbol pro datum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smtClean="0">
                <a:solidFill>
                  <a:schemeClr val="tx1"/>
                </a:solidFill>
                <a:latin typeface="+mn-lt"/>
                <a:cs typeface="+mn-cs"/>
              </a:defRPr>
            </a:lvl1pPr>
            <a:extLst/>
          </a:lstStyle>
          <a:p>
            <a:pPr>
              <a:defRPr/>
            </a:pPr>
            <a:fld id="{6EB1D128-91D7-4F8C-AA2C-82E6BF13E767}" type="datetimeFigureOut">
              <a:rPr lang="cs-CZ"/>
              <a:pPr>
                <a:defRPr/>
              </a:pPr>
              <a:t>29.4.2013</a:t>
            </a:fld>
            <a:endParaRPr lang="cs-CZ"/>
          </a:p>
        </p:txBody>
      </p:sp>
      <p:sp>
        <p:nvSpPr>
          <p:cNvPr id="22" name="Zástupný symbol pro zápatí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cs typeface="+mn-cs"/>
              </a:defRPr>
            </a:lvl1pPr>
            <a:extLst/>
          </a:lstStyle>
          <a:p>
            <a:pPr>
              <a:defRPr/>
            </a:pPr>
            <a:endParaRPr lang="cs-CZ"/>
          </a:p>
        </p:txBody>
      </p:sp>
      <p:sp>
        <p:nvSpPr>
          <p:cNvPr id="18" name="Zástupný symbol pro číslo snímku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smtClean="0">
                <a:solidFill>
                  <a:schemeClr val="tx1"/>
                </a:solidFill>
                <a:latin typeface="+mn-lt"/>
                <a:cs typeface="+mn-cs"/>
              </a:defRPr>
            </a:lvl1pPr>
            <a:extLst/>
          </a:lstStyle>
          <a:p>
            <a:pPr>
              <a:defRPr/>
            </a:pPr>
            <a:fld id="{2A9BED93-EB16-4951-A244-F3180B1D7FAF}"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683" r:id="rId1"/>
    <p:sldLayoutId id="2147483679" r:id="rId2"/>
    <p:sldLayoutId id="2147483684" r:id="rId3"/>
    <p:sldLayoutId id="2147483685" r:id="rId4"/>
    <p:sldLayoutId id="2147483686" r:id="rId5"/>
    <p:sldLayoutId id="2147483687" r:id="rId6"/>
    <p:sldLayoutId id="2147483680" r:id="rId7"/>
    <p:sldLayoutId id="2147483688" r:id="rId8"/>
    <p:sldLayoutId id="2147483689" r:id="rId9"/>
    <p:sldLayoutId id="2147483681" r:id="rId10"/>
    <p:sldLayoutId id="2147483682" r:id="rId11"/>
  </p:sldLayoutIdLst>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helpforenglish.cz/article/2010102501-weather-zalozka" TargetMode="Externa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hyperlink" Target="http://www.anglictina-hrave.cz/2011/01/Jake-bude-pocasi.html"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12725" y="214957"/>
            <a:ext cx="8718550" cy="357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46938" y="404813"/>
            <a:ext cx="1427162" cy="1243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4">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12725" y="2205038"/>
            <a:ext cx="8718550" cy="8669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21" name="Obdélník 10"/>
          <p:cNvSpPr>
            <a:spLocks noChangeArrowheads="1"/>
          </p:cNvSpPr>
          <p:nvPr/>
        </p:nvSpPr>
        <p:spPr bwMode="auto">
          <a:xfrm>
            <a:off x="869950" y="2552700"/>
            <a:ext cx="51260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cs-CZ" sz="2400" b="1">
                <a:solidFill>
                  <a:srgbClr val="000000"/>
                </a:solidFill>
              </a:rPr>
              <a:t>AUTOR</a:t>
            </a:r>
            <a:r>
              <a:rPr lang="cs-CZ" sz="2400">
                <a:solidFill>
                  <a:srgbClr val="000000"/>
                </a:solidFill>
              </a:rPr>
              <a:t>: Mgr. Alena Bartoňková</a:t>
            </a:r>
          </a:p>
        </p:txBody>
      </p:sp>
      <p:sp>
        <p:nvSpPr>
          <p:cNvPr id="9222" name="Obdélník 11"/>
          <p:cNvSpPr>
            <a:spLocks noChangeArrowheads="1"/>
          </p:cNvSpPr>
          <p:nvPr/>
        </p:nvSpPr>
        <p:spPr bwMode="auto">
          <a:xfrm>
            <a:off x="844550" y="3038475"/>
            <a:ext cx="72771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cs-CZ" sz="2400" b="1">
                <a:solidFill>
                  <a:srgbClr val="000000"/>
                </a:solidFill>
              </a:rPr>
              <a:t>NÁZEV</a:t>
            </a:r>
            <a:r>
              <a:rPr lang="cs-CZ" sz="2400">
                <a:solidFill>
                  <a:srgbClr val="000000"/>
                </a:solidFill>
              </a:rPr>
              <a:t>: VY_32_INOVACE_13_11_A7_Bartonkova</a:t>
            </a:r>
          </a:p>
        </p:txBody>
      </p:sp>
      <p:sp>
        <p:nvSpPr>
          <p:cNvPr id="9223" name="Obdélník 12"/>
          <p:cNvSpPr>
            <a:spLocks noChangeArrowheads="1"/>
          </p:cNvSpPr>
          <p:nvPr/>
        </p:nvSpPr>
        <p:spPr bwMode="auto">
          <a:xfrm>
            <a:off x="868363" y="3562350"/>
            <a:ext cx="30575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cs-CZ" sz="2400" b="1">
                <a:solidFill>
                  <a:srgbClr val="000000"/>
                </a:solidFill>
              </a:rPr>
              <a:t>TÉMA</a:t>
            </a:r>
            <a:r>
              <a:rPr lang="cs-CZ" sz="2400">
                <a:solidFill>
                  <a:srgbClr val="000000"/>
                </a:solidFill>
              </a:rPr>
              <a:t>: The weather</a:t>
            </a:r>
          </a:p>
        </p:txBody>
      </p:sp>
      <p:sp>
        <p:nvSpPr>
          <p:cNvPr id="9224" name="Obdélník 13"/>
          <p:cNvSpPr>
            <a:spLocks noChangeArrowheads="1"/>
          </p:cNvSpPr>
          <p:nvPr/>
        </p:nvSpPr>
        <p:spPr bwMode="auto">
          <a:xfrm>
            <a:off x="844550" y="4071938"/>
            <a:ext cx="34353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cs-CZ" sz="2400" b="1">
                <a:solidFill>
                  <a:srgbClr val="000000"/>
                </a:solidFill>
              </a:rPr>
              <a:t>OBSAH</a:t>
            </a:r>
            <a:r>
              <a:rPr lang="cs-CZ" sz="2400">
                <a:solidFill>
                  <a:srgbClr val="000000"/>
                </a:solidFill>
              </a:rPr>
              <a:t>: The weather  </a:t>
            </a:r>
          </a:p>
        </p:txBody>
      </p:sp>
      <p:sp>
        <p:nvSpPr>
          <p:cNvPr id="9225" name="TextovéPole 14"/>
          <p:cNvSpPr txBox="1">
            <a:spLocks noChangeArrowheads="1"/>
          </p:cNvSpPr>
          <p:nvPr/>
        </p:nvSpPr>
        <p:spPr bwMode="auto">
          <a:xfrm>
            <a:off x="844550" y="4603750"/>
            <a:ext cx="62912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sz="2400" b="1">
                <a:solidFill>
                  <a:srgbClr val="000000"/>
                </a:solidFill>
                <a:latin typeface="Century Schoolbook" pitchFamily="18" charset="0"/>
              </a:rPr>
              <a:t>ČÍSLO PROJEKTU</a:t>
            </a:r>
            <a:r>
              <a:rPr lang="cs-CZ" sz="2400">
                <a:solidFill>
                  <a:srgbClr val="000000"/>
                </a:solidFill>
                <a:latin typeface="Century Schoolbook" pitchFamily="18" charset="0"/>
              </a:rPr>
              <a:t>: CZ.1.07/1.4.00/21.2364</a:t>
            </a:r>
          </a:p>
        </p:txBody>
      </p:sp>
      <p:pic>
        <p:nvPicPr>
          <p:cNvPr id="12" name="Obrázek 7"/>
          <p:cNvPicPr>
            <a:picLocks noChangeAspect="1"/>
          </p:cNvPicPr>
          <p:nvPr/>
        </p:nvPicPr>
        <p:blipFill>
          <a:blip r:embed="rId5"/>
          <a:srcRect/>
          <a:stretch>
            <a:fillRect/>
          </a:stretch>
        </p:blipFill>
        <p:spPr bwMode="auto">
          <a:xfrm>
            <a:off x="2155825" y="5322888"/>
            <a:ext cx="4529138" cy="98425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Zástupný symbol pro obsah 2"/>
          <p:cNvSpPr>
            <a:spLocks noGrp="1"/>
          </p:cNvSpPr>
          <p:nvPr>
            <p:ph idx="1"/>
          </p:nvPr>
        </p:nvSpPr>
        <p:spPr/>
        <p:txBody>
          <a:bodyPr/>
          <a:lstStyle/>
          <a:p>
            <a:pPr marL="109538" indent="0" algn="just">
              <a:buFont typeface="Wingdings 3" pitchFamily="18" charset="2"/>
              <a:buNone/>
            </a:pPr>
            <a:r>
              <a:rPr lang="cs-CZ" sz="1400" smtClean="0"/>
              <a:t>Hodina je zaměřena na opakování tématu The weather. Součástí hodiny je tajenka, z níž žáci zjistí téma hodiny. Následují cvičení, která slouží k procvičování probíraného tématu. Součástí hodiny je pracovní list, který slouží žákům při plnění zadání na snímku č. 8. Na závěr hodiny se žáci pokusí podle internetu sestavit předpověď počasí pro Českou republiku na příští týden. Předposlední snímek obsahuje hypertextové odkazy, které žákům slouží jako pomůcky při plnění jejich úkolu. Hodina je sestavena tak, aby byla odučena v multimediální či počítačové učebně.</a:t>
            </a:r>
          </a:p>
        </p:txBody>
      </p:sp>
      <p:sp>
        <p:nvSpPr>
          <p:cNvPr id="2" name="Nadpis 1"/>
          <p:cNvSpPr>
            <a:spLocks noGrp="1"/>
          </p:cNvSpPr>
          <p:nvPr>
            <p:ph type="title"/>
          </p:nvPr>
        </p:nvSpPr>
        <p:spPr/>
        <p:txBody>
          <a:bodyPr/>
          <a:lstStyle/>
          <a:p>
            <a:pPr fontAlgn="auto">
              <a:spcAft>
                <a:spcPts val="0"/>
              </a:spcAft>
              <a:defRPr/>
            </a:pPr>
            <a:r>
              <a:rPr lang="cs-CZ" dirty="0" smtClean="0"/>
              <a:t>Anotace</a:t>
            </a:r>
            <a:endParaRPr lang="cs-CZ"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aoblený obdélník 3"/>
          <p:cNvSpPr/>
          <p:nvPr/>
        </p:nvSpPr>
        <p:spPr>
          <a:xfrm>
            <a:off x="2916238" y="1016000"/>
            <a:ext cx="576262" cy="504825"/>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cs-CZ"/>
          </a:p>
        </p:txBody>
      </p:sp>
      <p:sp>
        <p:nvSpPr>
          <p:cNvPr id="6" name="Zaoblený obdélník 5"/>
          <p:cNvSpPr/>
          <p:nvPr/>
        </p:nvSpPr>
        <p:spPr>
          <a:xfrm>
            <a:off x="3492500" y="1016000"/>
            <a:ext cx="574675"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7" name="Zaoblený obdélník 6"/>
          <p:cNvSpPr/>
          <p:nvPr/>
        </p:nvSpPr>
        <p:spPr>
          <a:xfrm>
            <a:off x="4070350" y="1016000"/>
            <a:ext cx="574675"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8" name="Zaoblený obdélník 7"/>
          <p:cNvSpPr/>
          <p:nvPr/>
        </p:nvSpPr>
        <p:spPr>
          <a:xfrm>
            <a:off x="4645025" y="1016000"/>
            <a:ext cx="576263"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9" name="Zaoblený obdélník 8"/>
          <p:cNvSpPr/>
          <p:nvPr/>
        </p:nvSpPr>
        <p:spPr>
          <a:xfrm>
            <a:off x="2916238" y="1520825"/>
            <a:ext cx="576262" cy="503238"/>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cs-CZ"/>
          </a:p>
        </p:txBody>
      </p:sp>
      <p:sp>
        <p:nvSpPr>
          <p:cNvPr id="10" name="Zaoblený obdélník 9"/>
          <p:cNvSpPr/>
          <p:nvPr/>
        </p:nvSpPr>
        <p:spPr>
          <a:xfrm>
            <a:off x="2333625" y="1520825"/>
            <a:ext cx="576263" cy="503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11" name="Zaoblený obdélník 10"/>
          <p:cNvSpPr/>
          <p:nvPr/>
        </p:nvSpPr>
        <p:spPr>
          <a:xfrm>
            <a:off x="1754188" y="1520825"/>
            <a:ext cx="576262" cy="503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12" name="Zaoblený obdélník 11"/>
          <p:cNvSpPr/>
          <p:nvPr/>
        </p:nvSpPr>
        <p:spPr>
          <a:xfrm>
            <a:off x="2916238" y="2030413"/>
            <a:ext cx="576262" cy="503237"/>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cs-CZ"/>
          </a:p>
        </p:txBody>
      </p:sp>
      <p:sp>
        <p:nvSpPr>
          <p:cNvPr id="13" name="Zaoblený obdélník 12"/>
          <p:cNvSpPr/>
          <p:nvPr/>
        </p:nvSpPr>
        <p:spPr>
          <a:xfrm>
            <a:off x="3494088" y="2030413"/>
            <a:ext cx="576262" cy="5032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14" name="Zaoblený obdélník 13"/>
          <p:cNvSpPr/>
          <p:nvPr/>
        </p:nvSpPr>
        <p:spPr>
          <a:xfrm>
            <a:off x="4110038" y="2030413"/>
            <a:ext cx="576262" cy="5032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15" name="Zaoblený obdélník 14"/>
          <p:cNvSpPr/>
          <p:nvPr/>
        </p:nvSpPr>
        <p:spPr>
          <a:xfrm>
            <a:off x="2311400" y="2046288"/>
            <a:ext cx="576263"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16" name="Zaoblený obdélník 15"/>
          <p:cNvSpPr/>
          <p:nvPr/>
        </p:nvSpPr>
        <p:spPr>
          <a:xfrm>
            <a:off x="2917825" y="2551113"/>
            <a:ext cx="576263" cy="503237"/>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cs-CZ"/>
          </a:p>
        </p:txBody>
      </p:sp>
      <p:sp>
        <p:nvSpPr>
          <p:cNvPr id="17" name="Zaoblený obdélník 16"/>
          <p:cNvSpPr/>
          <p:nvPr/>
        </p:nvSpPr>
        <p:spPr>
          <a:xfrm>
            <a:off x="3527425" y="2565400"/>
            <a:ext cx="576263"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18" name="Zaoblený obdélník 17"/>
          <p:cNvSpPr/>
          <p:nvPr/>
        </p:nvSpPr>
        <p:spPr>
          <a:xfrm>
            <a:off x="4129088" y="2565400"/>
            <a:ext cx="576262"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19" name="Zaoblený obdélník 18"/>
          <p:cNvSpPr/>
          <p:nvPr/>
        </p:nvSpPr>
        <p:spPr>
          <a:xfrm>
            <a:off x="2330450" y="2533650"/>
            <a:ext cx="576263"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20" name="Zaoblený obdélník 19"/>
          <p:cNvSpPr/>
          <p:nvPr/>
        </p:nvSpPr>
        <p:spPr>
          <a:xfrm>
            <a:off x="1744663" y="2533650"/>
            <a:ext cx="576262"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21" name="Zaoblený obdélník 20"/>
          <p:cNvSpPr/>
          <p:nvPr/>
        </p:nvSpPr>
        <p:spPr>
          <a:xfrm>
            <a:off x="1147763" y="2525713"/>
            <a:ext cx="574675"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22" name="Zaoblený obdélník 21"/>
          <p:cNvSpPr/>
          <p:nvPr/>
        </p:nvSpPr>
        <p:spPr>
          <a:xfrm>
            <a:off x="2917825" y="3070225"/>
            <a:ext cx="576263" cy="503238"/>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cs-CZ"/>
          </a:p>
        </p:txBody>
      </p:sp>
      <p:sp>
        <p:nvSpPr>
          <p:cNvPr id="23" name="Zaoblený obdélník 22"/>
          <p:cNvSpPr/>
          <p:nvPr/>
        </p:nvSpPr>
        <p:spPr>
          <a:xfrm>
            <a:off x="3533775" y="3070225"/>
            <a:ext cx="576263" cy="503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24" name="Zaoblený obdélník 23"/>
          <p:cNvSpPr/>
          <p:nvPr/>
        </p:nvSpPr>
        <p:spPr>
          <a:xfrm>
            <a:off x="4129088" y="3070225"/>
            <a:ext cx="576262" cy="503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25" name="Zaoblený obdélník 24"/>
          <p:cNvSpPr/>
          <p:nvPr/>
        </p:nvSpPr>
        <p:spPr>
          <a:xfrm>
            <a:off x="2917825" y="3624263"/>
            <a:ext cx="576263" cy="503237"/>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cs-CZ"/>
          </a:p>
        </p:txBody>
      </p:sp>
      <p:sp>
        <p:nvSpPr>
          <p:cNvPr id="26" name="Zaoblený obdélník 25"/>
          <p:cNvSpPr/>
          <p:nvPr/>
        </p:nvSpPr>
        <p:spPr>
          <a:xfrm>
            <a:off x="3552825" y="3625850"/>
            <a:ext cx="576263" cy="503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27" name="Zaoblený obdélník 26"/>
          <p:cNvSpPr/>
          <p:nvPr/>
        </p:nvSpPr>
        <p:spPr>
          <a:xfrm>
            <a:off x="2319338" y="3625850"/>
            <a:ext cx="574675" cy="503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28" name="Zaoblený obdélník 27"/>
          <p:cNvSpPr/>
          <p:nvPr/>
        </p:nvSpPr>
        <p:spPr>
          <a:xfrm>
            <a:off x="1722438" y="3627438"/>
            <a:ext cx="576262" cy="5032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29" name="Zaoblený obdélník 28"/>
          <p:cNvSpPr/>
          <p:nvPr/>
        </p:nvSpPr>
        <p:spPr>
          <a:xfrm>
            <a:off x="1147763" y="3627438"/>
            <a:ext cx="574675" cy="5032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30" name="Zaoblený obdélník 29"/>
          <p:cNvSpPr/>
          <p:nvPr/>
        </p:nvSpPr>
        <p:spPr>
          <a:xfrm>
            <a:off x="549275" y="3627438"/>
            <a:ext cx="576263" cy="5032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31" name="Zaoblený obdélník 30"/>
          <p:cNvSpPr/>
          <p:nvPr/>
        </p:nvSpPr>
        <p:spPr>
          <a:xfrm>
            <a:off x="2906713" y="4130675"/>
            <a:ext cx="574675" cy="504825"/>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cs-CZ"/>
          </a:p>
        </p:txBody>
      </p:sp>
      <p:sp>
        <p:nvSpPr>
          <p:cNvPr id="32" name="Zaoblený obdélník 31"/>
          <p:cNvSpPr/>
          <p:nvPr/>
        </p:nvSpPr>
        <p:spPr>
          <a:xfrm>
            <a:off x="3521075" y="4127500"/>
            <a:ext cx="576263"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33" name="Zaoblený obdélník 32"/>
          <p:cNvSpPr/>
          <p:nvPr/>
        </p:nvSpPr>
        <p:spPr>
          <a:xfrm>
            <a:off x="4144963" y="4130675"/>
            <a:ext cx="576262"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34" name="Zaoblený obdélník 33"/>
          <p:cNvSpPr/>
          <p:nvPr/>
        </p:nvSpPr>
        <p:spPr>
          <a:xfrm>
            <a:off x="4743450" y="4127500"/>
            <a:ext cx="576263"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cs-CZ"/>
          </a:p>
        </p:txBody>
      </p:sp>
      <p:sp>
        <p:nvSpPr>
          <p:cNvPr id="11296" name="TextovéPole 34"/>
          <p:cNvSpPr txBox="1">
            <a:spLocks noChangeArrowheads="1"/>
          </p:cNvSpPr>
          <p:nvPr/>
        </p:nvSpPr>
        <p:spPr bwMode="auto">
          <a:xfrm>
            <a:off x="1936750" y="1028700"/>
            <a:ext cx="1268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b="1"/>
              <a:t>VÍTR</a:t>
            </a:r>
          </a:p>
        </p:txBody>
      </p:sp>
      <p:sp>
        <p:nvSpPr>
          <p:cNvPr id="11297" name="TextovéPole 35"/>
          <p:cNvSpPr txBox="1">
            <a:spLocks noChangeArrowheads="1"/>
          </p:cNvSpPr>
          <p:nvPr/>
        </p:nvSpPr>
        <p:spPr bwMode="auto">
          <a:xfrm>
            <a:off x="3808413" y="1601788"/>
            <a:ext cx="12684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b="1"/>
              <a:t>LED</a:t>
            </a:r>
          </a:p>
        </p:txBody>
      </p:sp>
      <p:sp>
        <p:nvSpPr>
          <p:cNvPr id="11298" name="TextovéPole 36"/>
          <p:cNvSpPr txBox="1">
            <a:spLocks noChangeArrowheads="1"/>
          </p:cNvSpPr>
          <p:nvPr/>
        </p:nvSpPr>
        <p:spPr bwMode="auto">
          <a:xfrm>
            <a:off x="1122363" y="2097088"/>
            <a:ext cx="12668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b="1"/>
              <a:t>TEPLÝ</a:t>
            </a:r>
          </a:p>
        </p:txBody>
      </p:sp>
      <p:sp>
        <p:nvSpPr>
          <p:cNvPr id="11299" name="TextovéPole 37"/>
          <p:cNvSpPr txBox="1">
            <a:spLocks noChangeArrowheads="1"/>
          </p:cNvSpPr>
          <p:nvPr/>
        </p:nvSpPr>
        <p:spPr bwMode="auto">
          <a:xfrm>
            <a:off x="4810125" y="2660650"/>
            <a:ext cx="1268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b="1"/>
              <a:t>ZIMA</a:t>
            </a:r>
          </a:p>
        </p:txBody>
      </p:sp>
      <p:sp>
        <p:nvSpPr>
          <p:cNvPr id="11300" name="TextovéPole 38"/>
          <p:cNvSpPr txBox="1">
            <a:spLocks noChangeArrowheads="1"/>
          </p:cNvSpPr>
          <p:nvPr/>
        </p:nvSpPr>
        <p:spPr bwMode="auto">
          <a:xfrm>
            <a:off x="1538288" y="3162300"/>
            <a:ext cx="1268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b="1"/>
              <a:t>HORKÝ</a:t>
            </a:r>
          </a:p>
        </p:txBody>
      </p:sp>
      <p:sp>
        <p:nvSpPr>
          <p:cNvPr id="11301" name="TextovéPole 39"/>
          <p:cNvSpPr txBox="1">
            <a:spLocks noChangeArrowheads="1"/>
          </p:cNvSpPr>
          <p:nvPr/>
        </p:nvSpPr>
        <p:spPr bwMode="auto">
          <a:xfrm>
            <a:off x="4645025" y="3644900"/>
            <a:ext cx="1268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b="1"/>
              <a:t>LÉTO</a:t>
            </a:r>
          </a:p>
        </p:txBody>
      </p:sp>
      <p:sp>
        <p:nvSpPr>
          <p:cNvPr id="11302" name="TextovéPole 40"/>
          <p:cNvSpPr txBox="1">
            <a:spLocks noChangeArrowheads="1"/>
          </p:cNvSpPr>
          <p:nvPr/>
        </p:nvSpPr>
        <p:spPr bwMode="auto">
          <a:xfrm>
            <a:off x="5472113" y="4198938"/>
            <a:ext cx="12684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b="1"/>
              <a:t>DÉŠŤ</a:t>
            </a:r>
          </a:p>
        </p:txBody>
      </p:sp>
      <p:pic>
        <p:nvPicPr>
          <p:cNvPr id="11303" name="Picture 2" descr="C:\Users\uzivatel14\AppData\Local\Microsoft\Windows\Temporary Internet Files\Content.IE5\PPNM4YGV\MP90044854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25" y="284163"/>
            <a:ext cx="2282825" cy="228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304" name="TextovéPole 41"/>
          <p:cNvSpPr txBox="1">
            <a:spLocks noChangeArrowheads="1"/>
          </p:cNvSpPr>
          <p:nvPr/>
        </p:nvSpPr>
        <p:spPr bwMode="auto">
          <a:xfrm>
            <a:off x="3194050" y="5516563"/>
            <a:ext cx="52657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b="1">
                <a:solidFill>
                  <a:srgbClr val="FF0000"/>
                </a:solidFill>
              </a:rPr>
              <a:t>SOLUTION …………………..</a:t>
            </a:r>
          </a:p>
        </p:txBody>
      </p:sp>
      <p:sp>
        <p:nvSpPr>
          <p:cNvPr id="43" name="TextovéPole 42"/>
          <p:cNvSpPr txBox="1">
            <a:spLocks noChangeArrowheads="1"/>
          </p:cNvSpPr>
          <p:nvPr/>
        </p:nvSpPr>
        <p:spPr bwMode="auto">
          <a:xfrm>
            <a:off x="4743450" y="5300663"/>
            <a:ext cx="17732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b="1"/>
              <a:t>WEATHER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43">
                                            <p:txEl>
                                              <p:pRg st="0" end="0"/>
                                            </p:txEl>
                                          </p:spTgt>
                                        </p:tgtEl>
                                        <p:attrNameLst>
                                          <p:attrName>style.visibility</p:attrName>
                                        </p:attrNameLst>
                                      </p:cBhvr>
                                      <p:to>
                                        <p:strVal val="visible"/>
                                      </p:to>
                                    </p:set>
                                    <p:animEffect transition="in" filter="fade">
                                      <p:cBhvr>
                                        <p:cTn id="7" dur="1000"/>
                                        <p:tgtEl>
                                          <p:spTgt spid="43">
                                            <p:txEl>
                                              <p:pRg st="0" end="0"/>
                                            </p:txEl>
                                          </p:spTgt>
                                        </p:tgtEl>
                                      </p:cBhvr>
                                    </p:animEffect>
                                    <p:anim calcmode="lin" valueType="num">
                                      <p:cBhvr>
                                        <p:cTn id="8" dur="1000" fill="hold"/>
                                        <p:tgtEl>
                                          <p:spTgt spid="4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aoblený obdélník 3"/>
          <p:cNvSpPr/>
          <p:nvPr/>
        </p:nvSpPr>
        <p:spPr>
          <a:xfrm>
            <a:off x="3740150" y="1466850"/>
            <a:ext cx="576263" cy="503238"/>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cs-CZ" dirty="0"/>
              <a:t>W</a:t>
            </a:r>
          </a:p>
        </p:txBody>
      </p:sp>
      <p:sp>
        <p:nvSpPr>
          <p:cNvPr id="5" name="Zaoblený obdélník 4"/>
          <p:cNvSpPr/>
          <p:nvPr/>
        </p:nvSpPr>
        <p:spPr>
          <a:xfrm>
            <a:off x="4316413" y="1466850"/>
            <a:ext cx="576262" cy="503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I</a:t>
            </a:r>
          </a:p>
        </p:txBody>
      </p:sp>
      <p:sp>
        <p:nvSpPr>
          <p:cNvPr id="6" name="Zaoblený obdélník 5"/>
          <p:cNvSpPr/>
          <p:nvPr/>
        </p:nvSpPr>
        <p:spPr>
          <a:xfrm>
            <a:off x="4894263" y="1466850"/>
            <a:ext cx="576262" cy="503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N</a:t>
            </a:r>
          </a:p>
        </p:txBody>
      </p:sp>
      <p:sp>
        <p:nvSpPr>
          <p:cNvPr id="7" name="Zaoblený obdélník 6"/>
          <p:cNvSpPr/>
          <p:nvPr/>
        </p:nvSpPr>
        <p:spPr>
          <a:xfrm>
            <a:off x="5470525" y="1466850"/>
            <a:ext cx="576263" cy="503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D</a:t>
            </a:r>
          </a:p>
        </p:txBody>
      </p:sp>
      <p:sp>
        <p:nvSpPr>
          <p:cNvPr id="8" name="Zaoblený obdélník 7"/>
          <p:cNvSpPr/>
          <p:nvPr/>
        </p:nvSpPr>
        <p:spPr>
          <a:xfrm>
            <a:off x="3740150" y="1970088"/>
            <a:ext cx="576263" cy="504825"/>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cs-CZ" dirty="0"/>
              <a:t>E</a:t>
            </a:r>
          </a:p>
        </p:txBody>
      </p:sp>
      <p:sp>
        <p:nvSpPr>
          <p:cNvPr id="9" name="Zaoblený obdélník 8"/>
          <p:cNvSpPr/>
          <p:nvPr/>
        </p:nvSpPr>
        <p:spPr>
          <a:xfrm>
            <a:off x="3157538" y="1970088"/>
            <a:ext cx="576262"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C</a:t>
            </a:r>
          </a:p>
        </p:txBody>
      </p:sp>
      <p:sp>
        <p:nvSpPr>
          <p:cNvPr id="10" name="Zaoblený obdélník 9"/>
          <p:cNvSpPr/>
          <p:nvPr/>
        </p:nvSpPr>
        <p:spPr>
          <a:xfrm>
            <a:off x="2578100" y="1970088"/>
            <a:ext cx="576263"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I</a:t>
            </a:r>
          </a:p>
        </p:txBody>
      </p:sp>
      <p:sp>
        <p:nvSpPr>
          <p:cNvPr id="11" name="Zaoblený obdélník 10"/>
          <p:cNvSpPr/>
          <p:nvPr/>
        </p:nvSpPr>
        <p:spPr>
          <a:xfrm>
            <a:off x="3740150" y="2479675"/>
            <a:ext cx="576263" cy="504825"/>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cs-CZ" dirty="0"/>
              <a:t>A</a:t>
            </a:r>
          </a:p>
        </p:txBody>
      </p:sp>
      <p:sp>
        <p:nvSpPr>
          <p:cNvPr id="12" name="Zaoblený obdélník 11"/>
          <p:cNvSpPr/>
          <p:nvPr/>
        </p:nvSpPr>
        <p:spPr>
          <a:xfrm>
            <a:off x="4318000" y="2479675"/>
            <a:ext cx="576263"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R</a:t>
            </a:r>
          </a:p>
        </p:txBody>
      </p:sp>
      <p:sp>
        <p:nvSpPr>
          <p:cNvPr id="13" name="Zaoblený obdélník 12"/>
          <p:cNvSpPr/>
          <p:nvPr/>
        </p:nvSpPr>
        <p:spPr>
          <a:xfrm>
            <a:off x="4935538" y="2479675"/>
            <a:ext cx="574675"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M</a:t>
            </a:r>
          </a:p>
        </p:txBody>
      </p:sp>
      <p:sp>
        <p:nvSpPr>
          <p:cNvPr id="14" name="Zaoblený obdélník 13"/>
          <p:cNvSpPr/>
          <p:nvPr/>
        </p:nvSpPr>
        <p:spPr>
          <a:xfrm>
            <a:off x="3154363" y="2479675"/>
            <a:ext cx="576262"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W</a:t>
            </a:r>
          </a:p>
        </p:txBody>
      </p:sp>
      <p:sp>
        <p:nvSpPr>
          <p:cNvPr id="15" name="Zaoblený obdélník 14"/>
          <p:cNvSpPr/>
          <p:nvPr/>
        </p:nvSpPr>
        <p:spPr>
          <a:xfrm>
            <a:off x="3741738" y="3000375"/>
            <a:ext cx="576262" cy="504825"/>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cs-CZ" dirty="0"/>
              <a:t>T</a:t>
            </a:r>
          </a:p>
        </p:txBody>
      </p:sp>
      <p:sp>
        <p:nvSpPr>
          <p:cNvPr id="16" name="Zaoblený obdélník 15"/>
          <p:cNvSpPr/>
          <p:nvPr/>
        </p:nvSpPr>
        <p:spPr>
          <a:xfrm>
            <a:off x="4351338" y="3016250"/>
            <a:ext cx="576262" cy="503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E</a:t>
            </a:r>
          </a:p>
        </p:txBody>
      </p:sp>
      <p:sp>
        <p:nvSpPr>
          <p:cNvPr id="17" name="Zaoblený obdélník 16"/>
          <p:cNvSpPr/>
          <p:nvPr/>
        </p:nvSpPr>
        <p:spPr>
          <a:xfrm>
            <a:off x="4953000" y="3016250"/>
            <a:ext cx="576263" cy="503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R</a:t>
            </a:r>
          </a:p>
        </p:txBody>
      </p:sp>
      <p:sp>
        <p:nvSpPr>
          <p:cNvPr id="18" name="Zaoblený obdélník 17"/>
          <p:cNvSpPr/>
          <p:nvPr/>
        </p:nvSpPr>
        <p:spPr>
          <a:xfrm>
            <a:off x="3154363" y="2984500"/>
            <a:ext cx="576262" cy="503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N</a:t>
            </a:r>
          </a:p>
        </p:txBody>
      </p:sp>
      <p:sp>
        <p:nvSpPr>
          <p:cNvPr id="19" name="Zaoblený obdélník 18"/>
          <p:cNvSpPr/>
          <p:nvPr/>
        </p:nvSpPr>
        <p:spPr>
          <a:xfrm>
            <a:off x="2568575" y="2984500"/>
            <a:ext cx="576263" cy="503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I</a:t>
            </a:r>
          </a:p>
        </p:txBody>
      </p:sp>
      <p:sp>
        <p:nvSpPr>
          <p:cNvPr id="20" name="Zaoblený obdélník 19"/>
          <p:cNvSpPr/>
          <p:nvPr/>
        </p:nvSpPr>
        <p:spPr>
          <a:xfrm>
            <a:off x="1971675" y="2976563"/>
            <a:ext cx="576263" cy="5032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W</a:t>
            </a:r>
          </a:p>
        </p:txBody>
      </p:sp>
      <p:sp>
        <p:nvSpPr>
          <p:cNvPr id="21" name="Zaoblený obdélník 20"/>
          <p:cNvSpPr/>
          <p:nvPr/>
        </p:nvSpPr>
        <p:spPr>
          <a:xfrm>
            <a:off x="3741738" y="3519488"/>
            <a:ext cx="576262" cy="504825"/>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cs-CZ" dirty="0"/>
              <a:t>H</a:t>
            </a:r>
          </a:p>
        </p:txBody>
      </p:sp>
      <p:sp>
        <p:nvSpPr>
          <p:cNvPr id="22" name="Zaoblený obdélník 21"/>
          <p:cNvSpPr/>
          <p:nvPr/>
        </p:nvSpPr>
        <p:spPr>
          <a:xfrm>
            <a:off x="4359275" y="3519488"/>
            <a:ext cx="576263"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O</a:t>
            </a:r>
          </a:p>
        </p:txBody>
      </p:sp>
      <p:sp>
        <p:nvSpPr>
          <p:cNvPr id="23" name="Zaoblený obdélník 22"/>
          <p:cNvSpPr/>
          <p:nvPr/>
        </p:nvSpPr>
        <p:spPr>
          <a:xfrm>
            <a:off x="4953000" y="3519488"/>
            <a:ext cx="576263"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T</a:t>
            </a:r>
          </a:p>
        </p:txBody>
      </p:sp>
      <p:sp>
        <p:nvSpPr>
          <p:cNvPr id="24" name="Zaoblený obdélník 23"/>
          <p:cNvSpPr/>
          <p:nvPr/>
        </p:nvSpPr>
        <p:spPr>
          <a:xfrm>
            <a:off x="3741738" y="4029075"/>
            <a:ext cx="576262" cy="504825"/>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cs-CZ" dirty="0"/>
              <a:t>E</a:t>
            </a:r>
          </a:p>
        </p:txBody>
      </p:sp>
      <p:sp>
        <p:nvSpPr>
          <p:cNvPr id="25" name="Zaoblený obdélník 24"/>
          <p:cNvSpPr/>
          <p:nvPr/>
        </p:nvSpPr>
        <p:spPr>
          <a:xfrm>
            <a:off x="4376738" y="4075113"/>
            <a:ext cx="576262"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R</a:t>
            </a:r>
          </a:p>
        </p:txBody>
      </p:sp>
      <p:sp>
        <p:nvSpPr>
          <p:cNvPr id="26" name="Zaoblený obdélník 25"/>
          <p:cNvSpPr/>
          <p:nvPr/>
        </p:nvSpPr>
        <p:spPr>
          <a:xfrm>
            <a:off x="3143250" y="4075113"/>
            <a:ext cx="576263"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M</a:t>
            </a:r>
          </a:p>
        </p:txBody>
      </p:sp>
      <p:sp>
        <p:nvSpPr>
          <p:cNvPr id="27" name="Zaoblený obdélník 26"/>
          <p:cNvSpPr/>
          <p:nvPr/>
        </p:nvSpPr>
        <p:spPr>
          <a:xfrm>
            <a:off x="2547938" y="4076700"/>
            <a:ext cx="576262"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M</a:t>
            </a:r>
          </a:p>
        </p:txBody>
      </p:sp>
      <p:sp>
        <p:nvSpPr>
          <p:cNvPr id="28" name="Zaoblený obdélník 27"/>
          <p:cNvSpPr/>
          <p:nvPr/>
        </p:nvSpPr>
        <p:spPr>
          <a:xfrm>
            <a:off x="1971675" y="4076700"/>
            <a:ext cx="576263"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U</a:t>
            </a:r>
          </a:p>
        </p:txBody>
      </p:sp>
      <p:sp>
        <p:nvSpPr>
          <p:cNvPr id="29" name="Zaoblený obdélník 28"/>
          <p:cNvSpPr/>
          <p:nvPr/>
        </p:nvSpPr>
        <p:spPr>
          <a:xfrm>
            <a:off x="1374775" y="4076700"/>
            <a:ext cx="576263"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S</a:t>
            </a:r>
          </a:p>
        </p:txBody>
      </p:sp>
      <p:sp>
        <p:nvSpPr>
          <p:cNvPr id="30" name="Zaoblený obdélník 29"/>
          <p:cNvSpPr/>
          <p:nvPr/>
        </p:nvSpPr>
        <p:spPr>
          <a:xfrm>
            <a:off x="3741738" y="4573588"/>
            <a:ext cx="576262" cy="504825"/>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cs-CZ" dirty="0"/>
              <a:t>R</a:t>
            </a:r>
          </a:p>
        </p:txBody>
      </p:sp>
      <p:sp>
        <p:nvSpPr>
          <p:cNvPr id="31" name="Zaoblený obdélník 30"/>
          <p:cNvSpPr/>
          <p:nvPr/>
        </p:nvSpPr>
        <p:spPr>
          <a:xfrm>
            <a:off x="4344988" y="4576763"/>
            <a:ext cx="576262"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A</a:t>
            </a:r>
          </a:p>
        </p:txBody>
      </p:sp>
      <p:sp>
        <p:nvSpPr>
          <p:cNvPr id="32" name="Zaoblený obdélník 31"/>
          <p:cNvSpPr/>
          <p:nvPr/>
        </p:nvSpPr>
        <p:spPr>
          <a:xfrm>
            <a:off x="4968875" y="4581525"/>
            <a:ext cx="576263" cy="5032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I</a:t>
            </a:r>
          </a:p>
        </p:txBody>
      </p:sp>
      <p:sp>
        <p:nvSpPr>
          <p:cNvPr id="33" name="Zaoblený obdélník 32"/>
          <p:cNvSpPr/>
          <p:nvPr/>
        </p:nvSpPr>
        <p:spPr>
          <a:xfrm>
            <a:off x="5568950" y="4576763"/>
            <a:ext cx="576263" cy="5048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cs-CZ" dirty="0"/>
              <a:t>N</a:t>
            </a:r>
          </a:p>
        </p:txBody>
      </p:sp>
      <p:sp>
        <p:nvSpPr>
          <p:cNvPr id="34" name="TextovéPole 33"/>
          <p:cNvSpPr txBox="1">
            <a:spLocks noChangeArrowheads="1"/>
          </p:cNvSpPr>
          <p:nvPr/>
        </p:nvSpPr>
        <p:spPr bwMode="auto">
          <a:xfrm>
            <a:off x="2762250" y="1479550"/>
            <a:ext cx="1268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b="1"/>
              <a:t>VÍTR</a:t>
            </a:r>
          </a:p>
        </p:txBody>
      </p:sp>
      <p:sp>
        <p:nvSpPr>
          <p:cNvPr id="35" name="TextovéPole 34"/>
          <p:cNvSpPr txBox="1">
            <a:spLocks noChangeArrowheads="1"/>
          </p:cNvSpPr>
          <p:nvPr/>
        </p:nvSpPr>
        <p:spPr bwMode="auto">
          <a:xfrm>
            <a:off x="4633913" y="2051050"/>
            <a:ext cx="1268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b="1"/>
              <a:t>LED</a:t>
            </a:r>
          </a:p>
        </p:txBody>
      </p:sp>
      <p:sp>
        <p:nvSpPr>
          <p:cNvPr id="36" name="TextovéPole 35"/>
          <p:cNvSpPr txBox="1">
            <a:spLocks noChangeArrowheads="1"/>
          </p:cNvSpPr>
          <p:nvPr/>
        </p:nvSpPr>
        <p:spPr bwMode="auto">
          <a:xfrm>
            <a:off x="1876425" y="2547938"/>
            <a:ext cx="12684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b="1"/>
              <a:t>TEPLÝ</a:t>
            </a:r>
          </a:p>
        </p:txBody>
      </p:sp>
      <p:sp>
        <p:nvSpPr>
          <p:cNvPr id="37" name="TextovéPole 36"/>
          <p:cNvSpPr txBox="1">
            <a:spLocks noChangeArrowheads="1"/>
          </p:cNvSpPr>
          <p:nvPr/>
        </p:nvSpPr>
        <p:spPr bwMode="auto">
          <a:xfrm>
            <a:off x="5634038" y="3111500"/>
            <a:ext cx="12684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b="1"/>
              <a:t>ZIMA</a:t>
            </a:r>
          </a:p>
        </p:txBody>
      </p:sp>
      <p:sp>
        <p:nvSpPr>
          <p:cNvPr id="38" name="TextovéPole 37"/>
          <p:cNvSpPr txBox="1">
            <a:spLocks noChangeArrowheads="1"/>
          </p:cNvSpPr>
          <p:nvPr/>
        </p:nvSpPr>
        <p:spPr bwMode="auto">
          <a:xfrm>
            <a:off x="2362200" y="3613150"/>
            <a:ext cx="12684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b="1"/>
              <a:t>HORKÝ</a:t>
            </a:r>
          </a:p>
        </p:txBody>
      </p:sp>
      <p:sp>
        <p:nvSpPr>
          <p:cNvPr id="39" name="TextovéPole 38"/>
          <p:cNvSpPr txBox="1">
            <a:spLocks noChangeArrowheads="1"/>
          </p:cNvSpPr>
          <p:nvPr/>
        </p:nvSpPr>
        <p:spPr bwMode="auto">
          <a:xfrm>
            <a:off x="5470525" y="4095750"/>
            <a:ext cx="1268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b="1"/>
              <a:t>LÉTO</a:t>
            </a:r>
          </a:p>
        </p:txBody>
      </p:sp>
      <p:sp>
        <p:nvSpPr>
          <p:cNvPr id="40" name="TextovéPole 39"/>
          <p:cNvSpPr txBox="1">
            <a:spLocks noChangeArrowheads="1"/>
          </p:cNvSpPr>
          <p:nvPr/>
        </p:nvSpPr>
        <p:spPr bwMode="auto">
          <a:xfrm>
            <a:off x="6297613" y="4648200"/>
            <a:ext cx="12668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b="1"/>
              <a:t>DÉŠŤ</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1000" fill="hold"/>
                                        <p:tgtEl>
                                          <p:spTgt spid="8"/>
                                        </p:tgtEl>
                                        <p:attrNameLst>
                                          <p:attrName>ppt_w</p:attrName>
                                        </p:attrNameLst>
                                      </p:cBhvr>
                                      <p:tavLst>
                                        <p:tav tm="0">
                                          <p:val>
                                            <p:fltVal val="0"/>
                                          </p:val>
                                        </p:tav>
                                        <p:tav tm="100000">
                                          <p:val>
                                            <p:strVal val="#ppt_w"/>
                                          </p:val>
                                        </p:tav>
                                      </p:tavLst>
                                    </p:anim>
                                    <p:anim calcmode="lin" valueType="num">
                                      <p:cBhvr>
                                        <p:cTn id="32" dur="1000" fill="hold"/>
                                        <p:tgtEl>
                                          <p:spTgt spid="8"/>
                                        </p:tgtEl>
                                        <p:attrNameLst>
                                          <p:attrName>ppt_h</p:attrName>
                                        </p:attrNameLst>
                                      </p:cBhvr>
                                      <p:tavLst>
                                        <p:tav tm="0">
                                          <p:val>
                                            <p:fltVal val="0"/>
                                          </p:val>
                                        </p:tav>
                                        <p:tav tm="100000">
                                          <p:val>
                                            <p:strVal val="#ppt_h"/>
                                          </p:val>
                                        </p:tav>
                                      </p:tavLst>
                                    </p:anim>
                                    <p:anim calcmode="lin" valueType="num">
                                      <p:cBhvr>
                                        <p:cTn id="33" dur="1000" fill="hold"/>
                                        <p:tgtEl>
                                          <p:spTgt spid="8"/>
                                        </p:tgtEl>
                                        <p:attrNameLst>
                                          <p:attrName>style.rotation</p:attrName>
                                        </p:attrNameLst>
                                      </p:cBhvr>
                                      <p:tavLst>
                                        <p:tav tm="0">
                                          <p:val>
                                            <p:fltVal val="90"/>
                                          </p:val>
                                        </p:tav>
                                        <p:tav tm="100000">
                                          <p:val>
                                            <p:fltVal val="0"/>
                                          </p:val>
                                        </p:tav>
                                      </p:tavLst>
                                    </p:anim>
                                    <p:animEffect transition="in" filter="fade">
                                      <p:cBhvr>
                                        <p:cTn id="34" dur="1000"/>
                                        <p:tgtEl>
                                          <p:spTgt spid="8"/>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fltVal val="0"/>
                                          </p:val>
                                        </p:tav>
                                        <p:tav tm="100000">
                                          <p:val>
                                            <p:strVal val="#ppt_w"/>
                                          </p:val>
                                        </p:tav>
                                      </p:tavLst>
                                    </p:anim>
                                    <p:anim calcmode="lin" valueType="num">
                                      <p:cBhvr>
                                        <p:cTn id="38" dur="1000" fill="hold"/>
                                        <p:tgtEl>
                                          <p:spTgt spid="9"/>
                                        </p:tgtEl>
                                        <p:attrNameLst>
                                          <p:attrName>ppt_h</p:attrName>
                                        </p:attrNameLst>
                                      </p:cBhvr>
                                      <p:tavLst>
                                        <p:tav tm="0">
                                          <p:val>
                                            <p:fltVal val="0"/>
                                          </p:val>
                                        </p:tav>
                                        <p:tav tm="100000">
                                          <p:val>
                                            <p:strVal val="#ppt_h"/>
                                          </p:val>
                                        </p:tav>
                                      </p:tavLst>
                                    </p:anim>
                                    <p:anim calcmode="lin" valueType="num">
                                      <p:cBhvr>
                                        <p:cTn id="39" dur="1000" fill="hold"/>
                                        <p:tgtEl>
                                          <p:spTgt spid="9"/>
                                        </p:tgtEl>
                                        <p:attrNameLst>
                                          <p:attrName>style.rotation</p:attrName>
                                        </p:attrNameLst>
                                      </p:cBhvr>
                                      <p:tavLst>
                                        <p:tav tm="0">
                                          <p:val>
                                            <p:fltVal val="90"/>
                                          </p:val>
                                        </p:tav>
                                        <p:tav tm="100000">
                                          <p:val>
                                            <p:fltVal val="0"/>
                                          </p:val>
                                        </p:tav>
                                      </p:tavLst>
                                    </p:anim>
                                    <p:animEffect transition="in" filter="fade">
                                      <p:cBhvr>
                                        <p:cTn id="40" dur="1000"/>
                                        <p:tgtEl>
                                          <p:spTgt spid="9"/>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1000" fill="hold"/>
                                        <p:tgtEl>
                                          <p:spTgt spid="10"/>
                                        </p:tgtEl>
                                        <p:attrNameLst>
                                          <p:attrName>ppt_w</p:attrName>
                                        </p:attrNameLst>
                                      </p:cBhvr>
                                      <p:tavLst>
                                        <p:tav tm="0">
                                          <p:val>
                                            <p:fltVal val="0"/>
                                          </p:val>
                                        </p:tav>
                                        <p:tav tm="100000">
                                          <p:val>
                                            <p:strVal val="#ppt_w"/>
                                          </p:val>
                                        </p:tav>
                                      </p:tavLst>
                                    </p:anim>
                                    <p:anim calcmode="lin" valueType="num">
                                      <p:cBhvr>
                                        <p:cTn id="44" dur="1000" fill="hold"/>
                                        <p:tgtEl>
                                          <p:spTgt spid="10"/>
                                        </p:tgtEl>
                                        <p:attrNameLst>
                                          <p:attrName>ppt_h</p:attrName>
                                        </p:attrNameLst>
                                      </p:cBhvr>
                                      <p:tavLst>
                                        <p:tav tm="0">
                                          <p:val>
                                            <p:fltVal val="0"/>
                                          </p:val>
                                        </p:tav>
                                        <p:tav tm="100000">
                                          <p:val>
                                            <p:strVal val="#ppt_h"/>
                                          </p:val>
                                        </p:tav>
                                      </p:tavLst>
                                    </p:anim>
                                    <p:anim calcmode="lin" valueType="num">
                                      <p:cBhvr>
                                        <p:cTn id="45" dur="1000" fill="hold"/>
                                        <p:tgtEl>
                                          <p:spTgt spid="10"/>
                                        </p:tgtEl>
                                        <p:attrNameLst>
                                          <p:attrName>style.rotation</p:attrName>
                                        </p:attrNameLst>
                                      </p:cBhvr>
                                      <p:tavLst>
                                        <p:tav tm="0">
                                          <p:val>
                                            <p:fltVal val="90"/>
                                          </p:val>
                                        </p:tav>
                                        <p:tav tm="100000">
                                          <p:val>
                                            <p:fltVal val="0"/>
                                          </p:val>
                                        </p:tav>
                                      </p:tavLst>
                                    </p:anim>
                                    <p:animEffect transition="in" filter="fade">
                                      <p:cBhvr>
                                        <p:cTn id="46" dur="1000"/>
                                        <p:tgtEl>
                                          <p:spTgt spid="10"/>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1000" fill="hold"/>
                                        <p:tgtEl>
                                          <p:spTgt spid="11"/>
                                        </p:tgtEl>
                                        <p:attrNameLst>
                                          <p:attrName>ppt_w</p:attrName>
                                        </p:attrNameLst>
                                      </p:cBhvr>
                                      <p:tavLst>
                                        <p:tav tm="0">
                                          <p:val>
                                            <p:fltVal val="0"/>
                                          </p:val>
                                        </p:tav>
                                        <p:tav tm="100000">
                                          <p:val>
                                            <p:strVal val="#ppt_w"/>
                                          </p:val>
                                        </p:tav>
                                      </p:tavLst>
                                    </p:anim>
                                    <p:anim calcmode="lin" valueType="num">
                                      <p:cBhvr>
                                        <p:cTn id="50" dur="1000" fill="hold"/>
                                        <p:tgtEl>
                                          <p:spTgt spid="11"/>
                                        </p:tgtEl>
                                        <p:attrNameLst>
                                          <p:attrName>ppt_h</p:attrName>
                                        </p:attrNameLst>
                                      </p:cBhvr>
                                      <p:tavLst>
                                        <p:tav tm="0">
                                          <p:val>
                                            <p:fltVal val="0"/>
                                          </p:val>
                                        </p:tav>
                                        <p:tav tm="100000">
                                          <p:val>
                                            <p:strVal val="#ppt_h"/>
                                          </p:val>
                                        </p:tav>
                                      </p:tavLst>
                                    </p:anim>
                                    <p:anim calcmode="lin" valueType="num">
                                      <p:cBhvr>
                                        <p:cTn id="51" dur="1000" fill="hold"/>
                                        <p:tgtEl>
                                          <p:spTgt spid="11"/>
                                        </p:tgtEl>
                                        <p:attrNameLst>
                                          <p:attrName>style.rotation</p:attrName>
                                        </p:attrNameLst>
                                      </p:cBhvr>
                                      <p:tavLst>
                                        <p:tav tm="0">
                                          <p:val>
                                            <p:fltVal val="90"/>
                                          </p:val>
                                        </p:tav>
                                        <p:tav tm="100000">
                                          <p:val>
                                            <p:fltVal val="0"/>
                                          </p:val>
                                        </p:tav>
                                      </p:tavLst>
                                    </p:anim>
                                    <p:animEffect transition="in" filter="fade">
                                      <p:cBhvr>
                                        <p:cTn id="52" dur="1000"/>
                                        <p:tgtEl>
                                          <p:spTgt spid="11"/>
                                        </p:tgtEl>
                                      </p:cBhvr>
                                    </p:animEffect>
                                  </p:childTnLst>
                                </p:cTn>
                              </p:par>
                              <p:par>
                                <p:cTn id="53" presetID="31" presetClass="entr" presetSubtype="0"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1000" fill="hold"/>
                                        <p:tgtEl>
                                          <p:spTgt spid="12"/>
                                        </p:tgtEl>
                                        <p:attrNameLst>
                                          <p:attrName>ppt_w</p:attrName>
                                        </p:attrNameLst>
                                      </p:cBhvr>
                                      <p:tavLst>
                                        <p:tav tm="0">
                                          <p:val>
                                            <p:fltVal val="0"/>
                                          </p:val>
                                        </p:tav>
                                        <p:tav tm="100000">
                                          <p:val>
                                            <p:strVal val="#ppt_w"/>
                                          </p:val>
                                        </p:tav>
                                      </p:tavLst>
                                    </p:anim>
                                    <p:anim calcmode="lin" valueType="num">
                                      <p:cBhvr>
                                        <p:cTn id="56" dur="1000" fill="hold"/>
                                        <p:tgtEl>
                                          <p:spTgt spid="12"/>
                                        </p:tgtEl>
                                        <p:attrNameLst>
                                          <p:attrName>ppt_h</p:attrName>
                                        </p:attrNameLst>
                                      </p:cBhvr>
                                      <p:tavLst>
                                        <p:tav tm="0">
                                          <p:val>
                                            <p:fltVal val="0"/>
                                          </p:val>
                                        </p:tav>
                                        <p:tav tm="100000">
                                          <p:val>
                                            <p:strVal val="#ppt_h"/>
                                          </p:val>
                                        </p:tav>
                                      </p:tavLst>
                                    </p:anim>
                                    <p:anim calcmode="lin" valueType="num">
                                      <p:cBhvr>
                                        <p:cTn id="57" dur="1000" fill="hold"/>
                                        <p:tgtEl>
                                          <p:spTgt spid="12"/>
                                        </p:tgtEl>
                                        <p:attrNameLst>
                                          <p:attrName>style.rotation</p:attrName>
                                        </p:attrNameLst>
                                      </p:cBhvr>
                                      <p:tavLst>
                                        <p:tav tm="0">
                                          <p:val>
                                            <p:fltVal val="90"/>
                                          </p:val>
                                        </p:tav>
                                        <p:tav tm="100000">
                                          <p:val>
                                            <p:fltVal val="0"/>
                                          </p:val>
                                        </p:tav>
                                      </p:tavLst>
                                    </p:anim>
                                    <p:animEffect transition="in" filter="fade">
                                      <p:cBhvr>
                                        <p:cTn id="58" dur="1000"/>
                                        <p:tgtEl>
                                          <p:spTgt spid="12"/>
                                        </p:tgtEl>
                                      </p:cBhvr>
                                    </p:animEffect>
                                  </p:childTnLst>
                                </p:cTn>
                              </p:par>
                              <p:par>
                                <p:cTn id="59" presetID="31" presetClass="entr" presetSubtype="0"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p:cTn id="61" dur="1000" fill="hold"/>
                                        <p:tgtEl>
                                          <p:spTgt spid="13"/>
                                        </p:tgtEl>
                                        <p:attrNameLst>
                                          <p:attrName>ppt_w</p:attrName>
                                        </p:attrNameLst>
                                      </p:cBhvr>
                                      <p:tavLst>
                                        <p:tav tm="0">
                                          <p:val>
                                            <p:fltVal val="0"/>
                                          </p:val>
                                        </p:tav>
                                        <p:tav tm="100000">
                                          <p:val>
                                            <p:strVal val="#ppt_w"/>
                                          </p:val>
                                        </p:tav>
                                      </p:tavLst>
                                    </p:anim>
                                    <p:anim calcmode="lin" valueType="num">
                                      <p:cBhvr>
                                        <p:cTn id="62" dur="1000" fill="hold"/>
                                        <p:tgtEl>
                                          <p:spTgt spid="13"/>
                                        </p:tgtEl>
                                        <p:attrNameLst>
                                          <p:attrName>ppt_h</p:attrName>
                                        </p:attrNameLst>
                                      </p:cBhvr>
                                      <p:tavLst>
                                        <p:tav tm="0">
                                          <p:val>
                                            <p:fltVal val="0"/>
                                          </p:val>
                                        </p:tav>
                                        <p:tav tm="100000">
                                          <p:val>
                                            <p:strVal val="#ppt_h"/>
                                          </p:val>
                                        </p:tav>
                                      </p:tavLst>
                                    </p:anim>
                                    <p:anim calcmode="lin" valueType="num">
                                      <p:cBhvr>
                                        <p:cTn id="63" dur="1000" fill="hold"/>
                                        <p:tgtEl>
                                          <p:spTgt spid="13"/>
                                        </p:tgtEl>
                                        <p:attrNameLst>
                                          <p:attrName>style.rotation</p:attrName>
                                        </p:attrNameLst>
                                      </p:cBhvr>
                                      <p:tavLst>
                                        <p:tav tm="0">
                                          <p:val>
                                            <p:fltVal val="90"/>
                                          </p:val>
                                        </p:tav>
                                        <p:tav tm="100000">
                                          <p:val>
                                            <p:fltVal val="0"/>
                                          </p:val>
                                        </p:tav>
                                      </p:tavLst>
                                    </p:anim>
                                    <p:animEffect transition="in" filter="fade">
                                      <p:cBhvr>
                                        <p:cTn id="64" dur="1000"/>
                                        <p:tgtEl>
                                          <p:spTgt spid="13"/>
                                        </p:tgtEl>
                                      </p:cBhvr>
                                    </p:animEffect>
                                  </p:childTnLst>
                                </p:cTn>
                              </p:par>
                              <p:par>
                                <p:cTn id="65" presetID="31" presetClass="entr" presetSubtype="0"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1000" fill="hold"/>
                                        <p:tgtEl>
                                          <p:spTgt spid="14"/>
                                        </p:tgtEl>
                                        <p:attrNameLst>
                                          <p:attrName>ppt_w</p:attrName>
                                        </p:attrNameLst>
                                      </p:cBhvr>
                                      <p:tavLst>
                                        <p:tav tm="0">
                                          <p:val>
                                            <p:fltVal val="0"/>
                                          </p:val>
                                        </p:tav>
                                        <p:tav tm="100000">
                                          <p:val>
                                            <p:strVal val="#ppt_w"/>
                                          </p:val>
                                        </p:tav>
                                      </p:tavLst>
                                    </p:anim>
                                    <p:anim calcmode="lin" valueType="num">
                                      <p:cBhvr>
                                        <p:cTn id="68" dur="1000" fill="hold"/>
                                        <p:tgtEl>
                                          <p:spTgt spid="14"/>
                                        </p:tgtEl>
                                        <p:attrNameLst>
                                          <p:attrName>ppt_h</p:attrName>
                                        </p:attrNameLst>
                                      </p:cBhvr>
                                      <p:tavLst>
                                        <p:tav tm="0">
                                          <p:val>
                                            <p:fltVal val="0"/>
                                          </p:val>
                                        </p:tav>
                                        <p:tav tm="100000">
                                          <p:val>
                                            <p:strVal val="#ppt_h"/>
                                          </p:val>
                                        </p:tav>
                                      </p:tavLst>
                                    </p:anim>
                                    <p:anim calcmode="lin" valueType="num">
                                      <p:cBhvr>
                                        <p:cTn id="69" dur="1000" fill="hold"/>
                                        <p:tgtEl>
                                          <p:spTgt spid="14"/>
                                        </p:tgtEl>
                                        <p:attrNameLst>
                                          <p:attrName>style.rotation</p:attrName>
                                        </p:attrNameLst>
                                      </p:cBhvr>
                                      <p:tavLst>
                                        <p:tav tm="0">
                                          <p:val>
                                            <p:fltVal val="90"/>
                                          </p:val>
                                        </p:tav>
                                        <p:tav tm="100000">
                                          <p:val>
                                            <p:fltVal val="0"/>
                                          </p:val>
                                        </p:tav>
                                      </p:tavLst>
                                    </p:anim>
                                    <p:animEffect transition="in" filter="fade">
                                      <p:cBhvr>
                                        <p:cTn id="70" dur="1000"/>
                                        <p:tgtEl>
                                          <p:spTgt spid="14"/>
                                        </p:tgtEl>
                                      </p:cBhvr>
                                    </p:animEffect>
                                  </p:childTnLst>
                                </p:cTn>
                              </p:par>
                              <p:par>
                                <p:cTn id="71" presetID="31" presetClass="entr" presetSubtype="0"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1000" fill="hold"/>
                                        <p:tgtEl>
                                          <p:spTgt spid="15"/>
                                        </p:tgtEl>
                                        <p:attrNameLst>
                                          <p:attrName>ppt_w</p:attrName>
                                        </p:attrNameLst>
                                      </p:cBhvr>
                                      <p:tavLst>
                                        <p:tav tm="0">
                                          <p:val>
                                            <p:fltVal val="0"/>
                                          </p:val>
                                        </p:tav>
                                        <p:tav tm="100000">
                                          <p:val>
                                            <p:strVal val="#ppt_w"/>
                                          </p:val>
                                        </p:tav>
                                      </p:tavLst>
                                    </p:anim>
                                    <p:anim calcmode="lin" valueType="num">
                                      <p:cBhvr>
                                        <p:cTn id="74" dur="1000" fill="hold"/>
                                        <p:tgtEl>
                                          <p:spTgt spid="15"/>
                                        </p:tgtEl>
                                        <p:attrNameLst>
                                          <p:attrName>ppt_h</p:attrName>
                                        </p:attrNameLst>
                                      </p:cBhvr>
                                      <p:tavLst>
                                        <p:tav tm="0">
                                          <p:val>
                                            <p:fltVal val="0"/>
                                          </p:val>
                                        </p:tav>
                                        <p:tav tm="100000">
                                          <p:val>
                                            <p:strVal val="#ppt_h"/>
                                          </p:val>
                                        </p:tav>
                                      </p:tavLst>
                                    </p:anim>
                                    <p:anim calcmode="lin" valueType="num">
                                      <p:cBhvr>
                                        <p:cTn id="75" dur="1000" fill="hold"/>
                                        <p:tgtEl>
                                          <p:spTgt spid="15"/>
                                        </p:tgtEl>
                                        <p:attrNameLst>
                                          <p:attrName>style.rotation</p:attrName>
                                        </p:attrNameLst>
                                      </p:cBhvr>
                                      <p:tavLst>
                                        <p:tav tm="0">
                                          <p:val>
                                            <p:fltVal val="90"/>
                                          </p:val>
                                        </p:tav>
                                        <p:tav tm="100000">
                                          <p:val>
                                            <p:fltVal val="0"/>
                                          </p:val>
                                        </p:tav>
                                      </p:tavLst>
                                    </p:anim>
                                    <p:animEffect transition="in" filter="fade">
                                      <p:cBhvr>
                                        <p:cTn id="76" dur="1000"/>
                                        <p:tgtEl>
                                          <p:spTgt spid="15"/>
                                        </p:tgtEl>
                                      </p:cBhvr>
                                    </p:animEffect>
                                  </p:childTnLst>
                                </p:cTn>
                              </p:par>
                              <p:par>
                                <p:cTn id="77" presetID="31" presetClass="entr" presetSubtype="0" fill="hold" grpId="0"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p:cTn id="79" dur="1000" fill="hold"/>
                                        <p:tgtEl>
                                          <p:spTgt spid="16"/>
                                        </p:tgtEl>
                                        <p:attrNameLst>
                                          <p:attrName>ppt_w</p:attrName>
                                        </p:attrNameLst>
                                      </p:cBhvr>
                                      <p:tavLst>
                                        <p:tav tm="0">
                                          <p:val>
                                            <p:fltVal val="0"/>
                                          </p:val>
                                        </p:tav>
                                        <p:tav tm="100000">
                                          <p:val>
                                            <p:strVal val="#ppt_w"/>
                                          </p:val>
                                        </p:tav>
                                      </p:tavLst>
                                    </p:anim>
                                    <p:anim calcmode="lin" valueType="num">
                                      <p:cBhvr>
                                        <p:cTn id="80" dur="1000" fill="hold"/>
                                        <p:tgtEl>
                                          <p:spTgt spid="16"/>
                                        </p:tgtEl>
                                        <p:attrNameLst>
                                          <p:attrName>ppt_h</p:attrName>
                                        </p:attrNameLst>
                                      </p:cBhvr>
                                      <p:tavLst>
                                        <p:tav tm="0">
                                          <p:val>
                                            <p:fltVal val="0"/>
                                          </p:val>
                                        </p:tav>
                                        <p:tav tm="100000">
                                          <p:val>
                                            <p:strVal val="#ppt_h"/>
                                          </p:val>
                                        </p:tav>
                                      </p:tavLst>
                                    </p:anim>
                                    <p:anim calcmode="lin" valueType="num">
                                      <p:cBhvr>
                                        <p:cTn id="81" dur="1000" fill="hold"/>
                                        <p:tgtEl>
                                          <p:spTgt spid="16"/>
                                        </p:tgtEl>
                                        <p:attrNameLst>
                                          <p:attrName>style.rotation</p:attrName>
                                        </p:attrNameLst>
                                      </p:cBhvr>
                                      <p:tavLst>
                                        <p:tav tm="0">
                                          <p:val>
                                            <p:fltVal val="90"/>
                                          </p:val>
                                        </p:tav>
                                        <p:tav tm="100000">
                                          <p:val>
                                            <p:fltVal val="0"/>
                                          </p:val>
                                        </p:tav>
                                      </p:tavLst>
                                    </p:anim>
                                    <p:animEffect transition="in" filter="fade">
                                      <p:cBhvr>
                                        <p:cTn id="82" dur="1000"/>
                                        <p:tgtEl>
                                          <p:spTgt spid="16"/>
                                        </p:tgtEl>
                                      </p:cBhvr>
                                    </p:animEffect>
                                  </p:childTnLst>
                                </p:cTn>
                              </p:par>
                              <p:par>
                                <p:cTn id="83" presetID="31" presetClass="entr" presetSubtype="0" fill="hold" grpId="0"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p:cTn id="85" dur="1000" fill="hold"/>
                                        <p:tgtEl>
                                          <p:spTgt spid="17"/>
                                        </p:tgtEl>
                                        <p:attrNameLst>
                                          <p:attrName>ppt_w</p:attrName>
                                        </p:attrNameLst>
                                      </p:cBhvr>
                                      <p:tavLst>
                                        <p:tav tm="0">
                                          <p:val>
                                            <p:fltVal val="0"/>
                                          </p:val>
                                        </p:tav>
                                        <p:tav tm="100000">
                                          <p:val>
                                            <p:strVal val="#ppt_w"/>
                                          </p:val>
                                        </p:tav>
                                      </p:tavLst>
                                    </p:anim>
                                    <p:anim calcmode="lin" valueType="num">
                                      <p:cBhvr>
                                        <p:cTn id="86" dur="1000" fill="hold"/>
                                        <p:tgtEl>
                                          <p:spTgt spid="17"/>
                                        </p:tgtEl>
                                        <p:attrNameLst>
                                          <p:attrName>ppt_h</p:attrName>
                                        </p:attrNameLst>
                                      </p:cBhvr>
                                      <p:tavLst>
                                        <p:tav tm="0">
                                          <p:val>
                                            <p:fltVal val="0"/>
                                          </p:val>
                                        </p:tav>
                                        <p:tav tm="100000">
                                          <p:val>
                                            <p:strVal val="#ppt_h"/>
                                          </p:val>
                                        </p:tav>
                                      </p:tavLst>
                                    </p:anim>
                                    <p:anim calcmode="lin" valueType="num">
                                      <p:cBhvr>
                                        <p:cTn id="87" dur="1000" fill="hold"/>
                                        <p:tgtEl>
                                          <p:spTgt spid="17"/>
                                        </p:tgtEl>
                                        <p:attrNameLst>
                                          <p:attrName>style.rotation</p:attrName>
                                        </p:attrNameLst>
                                      </p:cBhvr>
                                      <p:tavLst>
                                        <p:tav tm="0">
                                          <p:val>
                                            <p:fltVal val="90"/>
                                          </p:val>
                                        </p:tav>
                                        <p:tav tm="100000">
                                          <p:val>
                                            <p:fltVal val="0"/>
                                          </p:val>
                                        </p:tav>
                                      </p:tavLst>
                                    </p:anim>
                                    <p:animEffect transition="in" filter="fade">
                                      <p:cBhvr>
                                        <p:cTn id="88" dur="1000"/>
                                        <p:tgtEl>
                                          <p:spTgt spid="17"/>
                                        </p:tgtEl>
                                      </p:cBhvr>
                                    </p:animEffect>
                                  </p:childTnLst>
                                </p:cTn>
                              </p:par>
                              <p:par>
                                <p:cTn id="89" presetID="31" presetClass="entr" presetSubtype="0" fill="hold" grpId="0" nodeType="withEffect">
                                  <p:stCondLst>
                                    <p:cond delay="0"/>
                                  </p:stCondLst>
                                  <p:childTnLst>
                                    <p:set>
                                      <p:cBhvr>
                                        <p:cTn id="90" dur="1" fill="hold">
                                          <p:stCondLst>
                                            <p:cond delay="0"/>
                                          </p:stCondLst>
                                        </p:cTn>
                                        <p:tgtEl>
                                          <p:spTgt spid="18"/>
                                        </p:tgtEl>
                                        <p:attrNameLst>
                                          <p:attrName>style.visibility</p:attrName>
                                        </p:attrNameLst>
                                      </p:cBhvr>
                                      <p:to>
                                        <p:strVal val="visible"/>
                                      </p:to>
                                    </p:set>
                                    <p:anim calcmode="lin" valueType="num">
                                      <p:cBhvr>
                                        <p:cTn id="91" dur="1000" fill="hold"/>
                                        <p:tgtEl>
                                          <p:spTgt spid="18"/>
                                        </p:tgtEl>
                                        <p:attrNameLst>
                                          <p:attrName>ppt_w</p:attrName>
                                        </p:attrNameLst>
                                      </p:cBhvr>
                                      <p:tavLst>
                                        <p:tav tm="0">
                                          <p:val>
                                            <p:fltVal val="0"/>
                                          </p:val>
                                        </p:tav>
                                        <p:tav tm="100000">
                                          <p:val>
                                            <p:strVal val="#ppt_w"/>
                                          </p:val>
                                        </p:tav>
                                      </p:tavLst>
                                    </p:anim>
                                    <p:anim calcmode="lin" valueType="num">
                                      <p:cBhvr>
                                        <p:cTn id="92" dur="1000" fill="hold"/>
                                        <p:tgtEl>
                                          <p:spTgt spid="18"/>
                                        </p:tgtEl>
                                        <p:attrNameLst>
                                          <p:attrName>ppt_h</p:attrName>
                                        </p:attrNameLst>
                                      </p:cBhvr>
                                      <p:tavLst>
                                        <p:tav tm="0">
                                          <p:val>
                                            <p:fltVal val="0"/>
                                          </p:val>
                                        </p:tav>
                                        <p:tav tm="100000">
                                          <p:val>
                                            <p:strVal val="#ppt_h"/>
                                          </p:val>
                                        </p:tav>
                                      </p:tavLst>
                                    </p:anim>
                                    <p:anim calcmode="lin" valueType="num">
                                      <p:cBhvr>
                                        <p:cTn id="93" dur="1000" fill="hold"/>
                                        <p:tgtEl>
                                          <p:spTgt spid="18"/>
                                        </p:tgtEl>
                                        <p:attrNameLst>
                                          <p:attrName>style.rotation</p:attrName>
                                        </p:attrNameLst>
                                      </p:cBhvr>
                                      <p:tavLst>
                                        <p:tav tm="0">
                                          <p:val>
                                            <p:fltVal val="90"/>
                                          </p:val>
                                        </p:tav>
                                        <p:tav tm="100000">
                                          <p:val>
                                            <p:fltVal val="0"/>
                                          </p:val>
                                        </p:tav>
                                      </p:tavLst>
                                    </p:anim>
                                    <p:animEffect transition="in" filter="fade">
                                      <p:cBhvr>
                                        <p:cTn id="94" dur="1000"/>
                                        <p:tgtEl>
                                          <p:spTgt spid="18"/>
                                        </p:tgtEl>
                                      </p:cBhvr>
                                    </p:animEffect>
                                  </p:childTnLst>
                                </p:cTn>
                              </p:par>
                              <p:par>
                                <p:cTn id="95" presetID="31" presetClass="entr" presetSubtype="0" fill="hold" grpId="0"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p:cTn id="97" dur="1000" fill="hold"/>
                                        <p:tgtEl>
                                          <p:spTgt spid="19"/>
                                        </p:tgtEl>
                                        <p:attrNameLst>
                                          <p:attrName>ppt_w</p:attrName>
                                        </p:attrNameLst>
                                      </p:cBhvr>
                                      <p:tavLst>
                                        <p:tav tm="0">
                                          <p:val>
                                            <p:fltVal val="0"/>
                                          </p:val>
                                        </p:tav>
                                        <p:tav tm="100000">
                                          <p:val>
                                            <p:strVal val="#ppt_w"/>
                                          </p:val>
                                        </p:tav>
                                      </p:tavLst>
                                    </p:anim>
                                    <p:anim calcmode="lin" valueType="num">
                                      <p:cBhvr>
                                        <p:cTn id="98" dur="1000" fill="hold"/>
                                        <p:tgtEl>
                                          <p:spTgt spid="19"/>
                                        </p:tgtEl>
                                        <p:attrNameLst>
                                          <p:attrName>ppt_h</p:attrName>
                                        </p:attrNameLst>
                                      </p:cBhvr>
                                      <p:tavLst>
                                        <p:tav tm="0">
                                          <p:val>
                                            <p:fltVal val="0"/>
                                          </p:val>
                                        </p:tav>
                                        <p:tav tm="100000">
                                          <p:val>
                                            <p:strVal val="#ppt_h"/>
                                          </p:val>
                                        </p:tav>
                                      </p:tavLst>
                                    </p:anim>
                                    <p:anim calcmode="lin" valueType="num">
                                      <p:cBhvr>
                                        <p:cTn id="99" dur="1000" fill="hold"/>
                                        <p:tgtEl>
                                          <p:spTgt spid="19"/>
                                        </p:tgtEl>
                                        <p:attrNameLst>
                                          <p:attrName>style.rotation</p:attrName>
                                        </p:attrNameLst>
                                      </p:cBhvr>
                                      <p:tavLst>
                                        <p:tav tm="0">
                                          <p:val>
                                            <p:fltVal val="90"/>
                                          </p:val>
                                        </p:tav>
                                        <p:tav tm="100000">
                                          <p:val>
                                            <p:fltVal val="0"/>
                                          </p:val>
                                        </p:tav>
                                      </p:tavLst>
                                    </p:anim>
                                    <p:animEffect transition="in" filter="fade">
                                      <p:cBhvr>
                                        <p:cTn id="100" dur="1000"/>
                                        <p:tgtEl>
                                          <p:spTgt spid="19"/>
                                        </p:tgtEl>
                                      </p:cBhvr>
                                    </p:animEffect>
                                  </p:childTnLst>
                                </p:cTn>
                              </p:par>
                              <p:par>
                                <p:cTn id="101" presetID="31" presetClass="entr" presetSubtype="0" fill="hold" grpId="0" nodeType="withEffect">
                                  <p:stCondLst>
                                    <p:cond delay="0"/>
                                  </p:stCondLst>
                                  <p:childTnLst>
                                    <p:set>
                                      <p:cBhvr>
                                        <p:cTn id="102" dur="1" fill="hold">
                                          <p:stCondLst>
                                            <p:cond delay="0"/>
                                          </p:stCondLst>
                                        </p:cTn>
                                        <p:tgtEl>
                                          <p:spTgt spid="20"/>
                                        </p:tgtEl>
                                        <p:attrNameLst>
                                          <p:attrName>style.visibility</p:attrName>
                                        </p:attrNameLst>
                                      </p:cBhvr>
                                      <p:to>
                                        <p:strVal val="visible"/>
                                      </p:to>
                                    </p:set>
                                    <p:anim calcmode="lin" valueType="num">
                                      <p:cBhvr>
                                        <p:cTn id="103" dur="1000" fill="hold"/>
                                        <p:tgtEl>
                                          <p:spTgt spid="20"/>
                                        </p:tgtEl>
                                        <p:attrNameLst>
                                          <p:attrName>ppt_w</p:attrName>
                                        </p:attrNameLst>
                                      </p:cBhvr>
                                      <p:tavLst>
                                        <p:tav tm="0">
                                          <p:val>
                                            <p:fltVal val="0"/>
                                          </p:val>
                                        </p:tav>
                                        <p:tav tm="100000">
                                          <p:val>
                                            <p:strVal val="#ppt_w"/>
                                          </p:val>
                                        </p:tav>
                                      </p:tavLst>
                                    </p:anim>
                                    <p:anim calcmode="lin" valueType="num">
                                      <p:cBhvr>
                                        <p:cTn id="104" dur="1000" fill="hold"/>
                                        <p:tgtEl>
                                          <p:spTgt spid="20"/>
                                        </p:tgtEl>
                                        <p:attrNameLst>
                                          <p:attrName>ppt_h</p:attrName>
                                        </p:attrNameLst>
                                      </p:cBhvr>
                                      <p:tavLst>
                                        <p:tav tm="0">
                                          <p:val>
                                            <p:fltVal val="0"/>
                                          </p:val>
                                        </p:tav>
                                        <p:tav tm="100000">
                                          <p:val>
                                            <p:strVal val="#ppt_h"/>
                                          </p:val>
                                        </p:tav>
                                      </p:tavLst>
                                    </p:anim>
                                    <p:anim calcmode="lin" valueType="num">
                                      <p:cBhvr>
                                        <p:cTn id="105" dur="1000" fill="hold"/>
                                        <p:tgtEl>
                                          <p:spTgt spid="20"/>
                                        </p:tgtEl>
                                        <p:attrNameLst>
                                          <p:attrName>style.rotation</p:attrName>
                                        </p:attrNameLst>
                                      </p:cBhvr>
                                      <p:tavLst>
                                        <p:tav tm="0">
                                          <p:val>
                                            <p:fltVal val="90"/>
                                          </p:val>
                                        </p:tav>
                                        <p:tav tm="100000">
                                          <p:val>
                                            <p:fltVal val="0"/>
                                          </p:val>
                                        </p:tav>
                                      </p:tavLst>
                                    </p:anim>
                                    <p:animEffect transition="in" filter="fade">
                                      <p:cBhvr>
                                        <p:cTn id="106" dur="1000"/>
                                        <p:tgtEl>
                                          <p:spTgt spid="20"/>
                                        </p:tgtEl>
                                      </p:cBhvr>
                                    </p:animEffect>
                                  </p:childTnLst>
                                </p:cTn>
                              </p:par>
                              <p:par>
                                <p:cTn id="107" presetID="31" presetClass="entr" presetSubtype="0" fill="hold" grpId="0"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p:cTn id="109" dur="1000" fill="hold"/>
                                        <p:tgtEl>
                                          <p:spTgt spid="21"/>
                                        </p:tgtEl>
                                        <p:attrNameLst>
                                          <p:attrName>ppt_w</p:attrName>
                                        </p:attrNameLst>
                                      </p:cBhvr>
                                      <p:tavLst>
                                        <p:tav tm="0">
                                          <p:val>
                                            <p:fltVal val="0"/>
                                          </p:val>
                                        </p:tav>
                                        <p:tav tm="100000">
                                          <p:val>
                                            <p:strVal val="#ppt_w"/>
                                          </p:val>
                                        </p:tav>
                                      </p:tavLst>
                                    </p:anim>
                                    <p:anim calcmode="lin" valueType="num">
                                      <p:cBhvr>
                                        <p:cTn id="110" dur="1000" fill="hold"/>
                                        <p:tgtEl>
                                          <p:spTgt spid="21"/>
                                        </p:tgtEl>
                                        <p:attrNameLst>
                                          <p:attrName>ppt_h</p:attrName>
                                        </p:attrNameLst>
                                      </p:cBhvr>
                                      <p:tavLst>
                                        <p:tav tm="0">
                                          <p:val>
                                            <p:fltVal val="0"/>
                                          </p:val>
                                        </p:tav>
                                        <p:tav tm="100000">
                                          <p:val>
                                            <p:strVal val="#ppt_h"/>
                                          </p:val>
                                        </p:tav>
                                      </p:tavLst>
                                    </p:anim>
                                    <p:anim calcmode="lin" valueType="num">
                                      <p:cBhvr>
                                        <p:cTn id="111" dur="1000" fill="hold"/>
                                        <p:tgtEl>
                                          <p:spTgt spid="21"/>
                                        </p:tgtEl>
                                        <p:attrNameLst>
                                          <p:attrName>style.rotation</p:attrName>
                                        </p:attrNameLst>
                                      </p:cBhvr>
                                      <p:tavLst>
                                        <p:tav tm="0">
                                          <p:val>
                                            <p:fltVal val="90"/>
                                          </p:val>
                                        </p:tav>
                                        <p:tav tm="100000">
                                          <p:val>
                                            <p:fltVal val="0"/>
                                          </p:val>
                                        </p:tav>
                                      </p:tavLst>
                                    </p:anim>
                                    <p:animEffect transition="in" filter="fade">
                                      <p:cBhvr>
                                        <p:cTn id="112" dur="1000"/>
                                        <p:tgtEl>
                                          <p:spTgt spid="21"/>
                                        </p:tgtEl>
                                      </p:cBhvr>
                                    </p:animEffect>
                                  </p:childTnLst>
                                </p:cTn>
                              </p:par>
                              <p:par>
                                <p:cTn id="113" presetID="31" presetClass="entr" presetSubtype="0" fill="hold" grpId="0" nodeType="withEffect">
                                  <p:stCondLst>
                                    <p:cond delay="0"/>
                                  </p:stCondLst>
                                  <p:childTnLst>
                                    <p:set>
                                      <p:cBhvr>
                                        <p:cTn id="114" dur="1" fill="hold">
                                          <p:stCondLst>
                                            <p:cond delay="0"/>
                                          </p:stCondLst>
                                        </p:cTn>
                                        <p:tgtEl>
                                          <p:spTgt spid="22"/>
                                        </p:tgtEl>
                                        <p:attrNameLst>
                                          <p:attrName>style.visibility</p:attrName>
                                        </p:attrNameLst>
                                      </p:cBhvr>
                                      <p:to>
                                        <p:strVal val="visible"/>
                                      </p:to>
                                    </p:set>
                                    <p:anim calcmode="lin" valueType="num">
                                      <p:cBhvr>
                                        <p:cTn id="115" dur="1000" fill="hold"/>
                                        <p:tgtEl>
                                          <p:spTgt spid="22"/>
                                        </p:tgtEl>
                                        <p:attrNameLst>
                                          <p:attrName>ppt_w</p:attrName>
                                        </p:attrNameLst>
                                      </p:cBhvr>
                                      <p:tavLst>
                                        <p:tav tm="0">
                                          <p:val>
                                            <p:fltVal val="0"/>
                                          </p:val>
                                        </p:tav>
                                        <p:tav tm="100000">
                                          <p:val>
                                            <p:strVal val="#ppt_w"/>
                                          </p:val>
                                        </p:tav>
                                      </p:tavLst>
                                    </p:anim>
                                    <p:anim calcmode="lin" valueType="num">
                                      <p:cBhvr>
                                        <p:cTn id="116" dur="1000" fill="hold"/>
                                        <p:tgtEl>
                                          <p:spTgt spid="22"/>
                                        </p:tgtEl>
                                        <p:attrNameLst>
                                          <p:attrName>ppt_h</p:attrName>
                                        </p:attrNameLst>
                                      </p:cBhvr>
                                      <p:tavLst>
                                        <p:tav tm="0">
                                          <p:val>
                                            <p:fltVal val="0"/>
                                          </p:val>
                                        </p:tav>
                                        <p:tav tm="100000">
                                          <p:val>
                                            <p:strVal val="#ppt_h"/>
                                          </p:val>
                                        </p:tav>
                                      </p:tavLst>
                                    </p:anim>
                                    <p:anim calcmode="lin" valueType="num">
                                      <p:cBhvr>
                                        <p:cTn id="117" dur="1000" fill="hold"/>
                                        <p:tgtEl>
                                          <p:spTgt spid="22"/>
                                        </p:tgtEl>
                                        <p:attrNameLst>
                                          <p:attrName>style.rotation</p:attrName>
                                        </p:attrNameLst>
                                      </p:cBhvr>
                                      <p:tavLst>
                                        <p:tav tm="0">
                                          <p:val>
                                            <p:fltVal val="90"/>
                                          </p:val>
                                        </p:tav>
                                        <p:tav tm="100000">
                                          <p:val>
                                            <p:fltVal val="0"/>
                                          </p:val>
                                        </p:tav>
                                      </p:tavLst>
                                    </p:anim>
                                    <p:animEffect transition="in" filter="fade">
                                      <p:cBhvr>
                                        <p:cTn id="118" dur="1000"/>
                                        <p:tgtEl>
                                          <p:spTgt spid="22"/>
                                        </p:tgtEl>
                                      </p:cBhvr>
                                    </p:animEffect>
                                  </p:childTnLst>
                                </p:cTn>
                              </p:par>
                              <p:par>
                                <p:cTn id="119" presetID="31" presetClass="entr" presetSubtype="0" fill="hold" grpId="0" nodeType="withEffect">
                                  <p:stCondLst>
                                    <p:cond delay="0"/>
                                  </p:stCondLst>
                                  <p:childTnLst>
                                    <p:set>
                                      <p:cBhvr>
                                        <p:cTn id="120" dur="1" fill="hold">
                                          <p:stCondLst>
                                            <p:cond delay="0"/>
                                          </p:stCondLst>
                                        </p:cTn>
                                        <p:tgtEl>
                                          <p:spTgt spid="23"/>
                                        </p:tgtEl>
                                        <p:attrNameLst>
                                          <p:attrName>style.visibility</p:attrName>
                                        </p:attrNameLst>
                                      </p:cBhvr>
                                      <p:to>
                                        <p:strVal val="visible"/>
                                      </p:to>
                                    </p:set>
                                    <p:anim calcmode="lin" valueType="num">
                                      <p:cBhvr>
                                        <p:cTn id="121" dur="1000" fill="hold"/>
                                        <p:tgtEl>
                                          <p:spTgt spid="23"/>
                                        </p:tgtEl>
                                        <p:attrNameLst>
                                          <p:attrName>ppt_w</p:attrName>
                                        </p:attrNameLst>
                                      </p:cBhvr>
                                      <p:tavLst>
                                        <p:tav tm="0">
                                          <p:val>
                                            <p:fltVal val="0"/>
                                          </p:val>
                                        </p:tav>
                                        <p:tav tm="100000">
                                          <p:val>
                                            <p:strVal val="#ppt_w"/>
                                          </p:val>
                                        </p:tav>
                                      </p:tavLst>
                                    </p:anim>
                                    <p:anim calcmode="lin" valueType="num">
                                      <p:cBhvr>
                                        <p:cTn id="122" dur="1000" fill="hold"/>
                                        <p:tgtEl>
                                          <p:spTgt spid="23"/>
                                        </p:tgtEl>
                                        <p:attrNameLst>
                                          <p:attrName>ppt_h</p:attrName>
                                        </p:attrNameLst>
                                      </p:cBhvr>
                                      <p:tavLst>
                                        <p:tav tm="0">
                                          <p:val>
                                            <p:fltVal val="0"/>
                                          </p:val>
                                        </p:tav>
                                        <p:tav tm="100000">
                                          <p:val>
                                            <p:strVal val="#ppt_h"/>
                                          </p:val>
                                        </p:tav>
                                      </p:tavLst>
                                    </p:anim>
                                    <p:anim calcmode="lin" valueType="num">
                                      <p:cBhvr>
                                        <p:cTn id="123" dur="1000" fill="hold"/>
                                        <p:tgtEl>
                                          <p:spTgt spid="23"/>
                                        </p:tgtEl>
                                        <p:attrNameLst>
                                          <p:attrName>style.rotation</p:attrName>
                                        </p:attrNameLst>
                                      </p:cBhvr>
                                      <p:tavLst>
                                        <p:tav tm="0">
                                          <p:val>
                                            <p:fltVal val="90"/>
                                          </p:val>
                                        </p:tav>
                                        <p:tav tm="100000">
                                          <p:val>
                                            <p:fltVal val="0"/>
                                          </p:val>
                                        </p:tav>
                                      </p:tavLst>
                                    </p:anim>
                                    <p:animEffect transition="in" filter="fade">
                                      <p:cBhvr>
                                        <p:cTn id="124" dur="1000"/>
                                        <p:tgtEl>
                                          <p:spTgt spid="23"/>
                                        </p:tgtEl>
                                      </p:cBhvr>
                                    </p:animEffect>
                                  </p:childTnLst>
                                </p:cTn>
                              </p:par>
                              <p:par>
                                <p:cTn id="125" presetID="31" presetClass="entr" presetSubtype="0" fill="hold" grpId="0" nodeType="withEffect">
                                  <p:stCondLst>
                                    <p:cond delay="0"/>
                                  </p:stCondLst>
                                  <p:childTnLst>
                                    <p:set>
                                      <p:cBhvr>
                                        <p:cTn id="126" dur="1" fill="hold">
                                          <p:stCondLst>
                                            <p:cond delay="0"/>
                                          </p:stCondLst>
                                        </p:cTn>
                                        <p:tgtEl>
                                          <p:spTgt spid="24"/>
                                        </p:tgtEl>
                                        <p:attrNameLst>
                                          <p:attrName>style.visibility</p:attrName>
                                        </p:attrNameLst>
                                      </p:cBhvr>
                                      <p:to>
                                        <p:strVal val="visible"/>
                                      </p:to>
                                    </p:set>
                                    <p:anim calcmode="lin" valueType="num">
                                      <p:cBhvr>
                                        <p:cTn id="127" dur="1000" fill="hold"/>
                                        <p:tgtEl>
                                          <p:spTgt spid="24"/>
                                        </p:tgtEl>
                                        <p:attrNameLst>
                                          <p:attrName>ppt_w</p:attrName>
                                        </p:attrNameLst>
                                      </p:cBhvr>
                                      <p:tavLst>
                                        <p:tav tm="0">
                                          <p:val>
                                            <p:fltVal val="0"/>
                                          </p:val>
                                        </p:tav>
                                        <p:tav tm="100000">
                                          <p:val>
                                            <p:strVal val="#ppt_w"/>
                                          </p:val>
                                        </p:tav>
                                      </p:tavLst>
                                    </p:anim>
                                    <p:anim calcmode="lin" valueType="num">
                                      <p:cBhvr>
                                        <p:cTn id="128" dur="1000" fill="hold"/>
                                        <p:tgtEl>
                                          <p:spTgt spid="24"/>
                                        </p:tgtEl>
                                        <p:attrNameLst>
                                          <p:attrName>ppt_h</p:attrName>
                                        </p:attrNameLst>
                                      </p:cBhvr>
                                      <p:tavLst>
                                        <p:tav tm="0">
                                          <p:val>
                                            <p:fltVal val="0"/>
                                          </p:val>
                                        </p:tav>
                                        <p:tav tm="100000">
                                          <p:val>
                                            <p:strVal val="#ppt_h"/>
                                          </p:val>
                                        </p:tav>
                                      </p:tavLst>
                                    </p:anim>
                                    <p:anim calcmode="lin" valueType="num">
                                      <p:cBhvr>
                                        <p:cTn id="129" dur="1000" fill="hold"/>
                                        <p:tgtEl>
                                          <p:spTgt spid="24"/>
                                        </p:tgtEl>
                                        <p:attrNameLst>
                                          <p:attrName>style.rotation</p:attrName>
                                        </p:attrNameLst>
                                      </p:cBhvr>
                                      <p:tavLst>
                                        <p:tav tm="0">
                                          <p:val>
                                            <p:fltVal val="90"/>
                                          </p:val>
                                        </p:tav>
                                        <p:tav tm="100000">
                                          <p:val>
                                            <p:fltVal val="0"/>
                                          </p:val>
                                        </p:tav>
                                      </p:tavLst>
                                    </p:anim>
                                    <p:animEffect transition="in" filter="fade">
                                      <p:cBhvr>
                                        <p:cTn id="130" dur="1000"/>
                                        <p:tgtEl>
                                          <p:spTgt spid="24"/>
                                        </p:tgtEl>
                                      </p:cBhvr>
                                    </p:animEffect>
                                  </p:childTnLst>
                                </p:cTn>
                              </p:par>
                              <p:par>
                                <p:cTn id="131" presetID="31" presetClass="entr" presetSubtype="0" fill="hold" grpId="0" nodeType="withEffect">
                                  <p:stCondLst>
                                    <p:cond delay="0"/>
                                  </p:stCondLst>
                                  <p:childTnLst>
                                    <p:set>
                                      <p:cBhvr>
                                        <p:cTn id="132" dur="1" fill="hold">
                                          <p:stCondLst>
                                            <p:cond delay="0"/>
                                          </p:stCondLst>
                                        </p:cTn>
                                        <p:tgtEl>
                                          <p:spTgt spid="25"/>
                                        </p:tgtEl>
                                        <p:attrNameLst>
                                          <p:attrName>style.visibility</p:attrName>
                                        </p:attrNameLst>
                                      </p:cBhvr>
                                      <p:to>
                                        <p:strVal val="visible"/>
                                      </p:to>
                                    </p:set>
                                    <p:anim calcmode="lin" valueType="num">
                                      <p:cBhvr>
                                        <p:cTn id="133" dur="1000" fill="hold"/>
                                        <p:tgtEl>
                                          <p:spTgt spid="25"/>
                                        </p:tgtEl>
                                        <p:attrNameLst>
                                          <p:attrName>ppt_w</p:attrName>
                                        </p:attrNameLst>
                                      </p:cBhvr>
                                      <p:tavLst>
                                        <p:tav tm="0">
                                          <p:val>
                                            <p:fltVal val="0"/>
                                          </p:val>
                                        </p:tav>
                                        <p:tav tm="100000">
                                          <p:val>
                                            <p:strVal val="#ppt_w"/>
                                          </p:val>
                                        </p:tav>
                                      </p:tavLst>
                                    </p:anim>
                                    <p:anim calcmode="lin" valueType="num">
                                      <p:cBhvr>
                                        <p:cTn id="134" dur="1000" fill="hold"/>
                                        <p:tgtEl>
                                          <p:spTgt spid="25"/>
                                        </p:tgtEl>
                                        <p:attrNameLst>
                                          <p:attrName>ppt_h</p:attrName>
                                        </p:attrNameLst>
                                      </p:cBhvr>
                                      <p:tavLst>
                                        <p:tav tm="0">
                                          <p:val>
                                            <p:fltVal val="0"/>
                                          </p:val>
                                        </p:tav>
                                        <p:tav tm="100000">
                                          <p:val>
                                            <p:strVal val="#ppt_h"/>
                                          </p:val>
                                        </p:tav>
                                      </p:tavLst>
                                    </p:anim>
                                    <p:anim calcmode="lin" valueType="num">
                                      <p:cBhvr>
                                        <p:cTn id="135" dur="1000" fill="hold"/>
                                        <p:tgtEl>
                                          <p:spTgt spid="25"/>
                                        </p:tgtEl>
                                        <p:attrNameLst>
                                          <p:attrName>style.rotation</p:attrName>
                                        </p:attrNameLst>
                                      </p:cBhvr>
                                      <p:tavLst>
                                        <p:tav tm="0">
                                          <p:val>
                                            <p:fltVal val="90"/>
                                          </p:val>
                                        </p:tav>
                                        <p:tav tm="100000">
                                          <p:val>
                                            <p:fltVal val="0"/>
                                          </p:val>
                                        </p:tav>
                                      </p:tavLst>
                                    </p:anim>
                                    <p:animEffect transition="in" filter="fade">
                                      <p:cBhvr>
                                        <p:cTn id="136" dur="1000"/>
                                        <p:tgtEl>
                                          <p:spTgt spid="25"/>
                                        </p:tgtEl>
                                      </p:cBhvr>
                                    </p:animEffect>
                                  </p:childTnLst>
                                </p:cTn>
                              </p:par>
                              <p:par>
                                <p:cTn id="137" presetID="31" presetClass="entr" presetSubtype="0" fill="hold" grpId="0" nodeType="withEffect">
                                  <p:stCondLst>
                                    <p:cond delay="0"/>
                                  </p:stCondLst>
                                  <p:childTnLst>
                                    <p:set>
                                      <p:cBhvr>
                                        <p:cTn id="138" dur="1" fill="hold">
                                          <p:stCondLst>
                                            <p:cond delay="0"/>
                                          </p:stCondLst>
                                        </p:cTn>
                                        <p:tgtEl>
                                          <p:spTgt spid="26"/>
                                        </p:tgtEl>
                                        <p:attrNameLst>
                                          <p:attrName>style.visibility</p:attrName>
                                        </p:attrNameLst>
                                      </p:cBhvr>
                                      <p:to>
                                        <p:strVal val="visible"/>
                                      </p:to>
                                    </p:set>
                                    <p:anim calcmode="lin" valueType="num">
                                      <p:cBhvr>
                                        <p:cTn id="139" dur="1000" fill="hold"/>
                                        <p:tgtEl>
                                          <p:spTgt spid="26"/>
                                        </p:tgtEl>
                                        <p:attrNameLst>
                                          <p:attrName>ppt_w</p:attrName>
                                        </p:attrNameLst>
                                      </p:cBhvr>
                                      <p:tavLst>
                                        <p:tav tm="0">
                                          <p:val>
                                            <p:fltVal val="0"/>
                                          </p:val>
                                        </p:tav>
                                        <p:tav tm="100000">
                                          <p:val>
                                            <p:strVal val="#ppt_w"/>
                                          </p:val>
                                        </p:tav>
                                      </p:tavLst>
                                    </p:anim>
                                    <p:anim calcmode="lin" valueType="num">
                                      <p:cBhvr>
                                        <p:cTn id="140" dur="1000" fill="hold"/>
                                        <p:tgtEl>
                                          <p:spTgt spid="26"/>
                                        </p:tgtEl>
                                        <p:attrNameLst>
                                          <p:attrName>ppt_h</p:attrName>
                                        </p:attrNameLst>
                                      </p:cBhvr>
                                      <p:tavLst>
                                        <p:tav tm="0">
                                          <p:val>
                                            <p:fltVal val="0"/>
                                          </p:val>
                                        </p:tav>
                                        <p:tav tm="100000">
                                          <p:val>
                                            <p:strVal val="#ppt_h"/>
                                          </p:val>
                                        </p:tav>
                                      </p:tavLst>
                                    </p:anim>
                                    <p:anim calcmode="lin" valueType="num">
                                      <p:cBhvr>
                                        <p:cTn id="141" dur="1000" fill="hold"/>
                                        <p:tgtEl>
                                          <p:spTgt spid="26"/>
                                        </p:tgtEl>
                                        <p:attrNameLst>
                                          <p:attrName>style.rotation</p:attrName>
                                        </p:attrNameLst>
                                      </p:cBhvr>
                                      <p:tavLst>
                                        <p:tav tm="0">
                                          <p:val>
                                            <p:fltVal val="90"/>
                                          </p:val>
                                        </p:tav>
                                        <p:tav tm="100000">
                                          <p:val>
                                            <p:fltVal val="0"/>
                                          </p:val>
                                        </p:tav>
                                      </p:tavLst>
                                    </p:anim>
                                    <p:animEffect transition="in" filter="fade">
                                      <p:cBhvr>
                                        <p:cTn id="142" dur="1000"/>
                                        <p:tgtEl>
                                          <p:spTgt spid="26"/>
                                        </p:tgtEl>
                                      </p:cBhvr>
                                    </p:animEffect>
                                  </p:childTnLst>
                                </p:cTn>
                              </p:par>
                              <p:par>
                                <p:cTn id="143" presetID="31" presetClass="entr" presetSubtype="0" fill="hold" grpId="0" nodeType="with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p:cTn id="145" dur="1000" fill="hold"/>
                                        <p:tgtEl>
                                          <p:spTgt spid="27"/>
                                        </p:tgtEl>
                                        <p:attrNameLst>
                                          <p:attrName>ppt_w</p:attrName>
                                        </p:attrNameLst>
                                      </p:cBhvr>
                                      <p:tavLst>
                                        <p:tav tm="0">
                                          <p:val>
                                            <p:fltVal val="0"/>
                                          </p:val>
                                        </p:tav>
                                        <p:tav tm="100000">
                                          <p:val>
                                            <p:strVal val="#ppt_w"/>
                                          </p:val>
                                        </p:tav>
                                      </p:tavLst>
                                    </p:anim>
                                    <p:anim calcmode="lin" valueType="num">
                                      <p:cBhvr>
                                        <p:cTn id="146" dur="1000" fill="hold"/>
                                        <p:tgtEl>
                                          <p:spTgt spid="27"/>
                                        </p:tgtEl>
                                        <p:attrNameLst>
                                          <p:attrName>ppt_h</p:attrName>
                                        </p:attrNameLst>
                                      </p:cBhvr>
                                      <p:tavLst>
                                        <p:tav tm="0">
                                          <p:val>
                                            <p:fltVal val="0"/>
                                          </p:val>
                                        </p:tav>
                                        <p:tav tm="100000">
                                          <p:val>
                                            <p:strVal val="#ppt_h"/>
                                          </p:val>
                                        </p:tav>
                                      </p:tavLst>
                                    </p:anim>
                                    <p:anim calcmode="lin" valueType="num">
                                      <p:cBhvr>
                                        <p:cTn id="147" dur="1000" fill="hold"/>
                                        <p:tgtEl>
                                          <p:spTgt spid="27"/>
                                        </p:tgtEl>
                                        <p:attrNameLst>
                                          <p:attrName>style.rotation</p:attrName>
                                        </p:attrNameLst>
                                      </p:cBhvr>
                                      <p:tavLst>
                                        <p:tav tm="0">
                                          <p:val>
                                            <p:fltVal val="90"/>
                                          </p:val>
                                        </p:tav>
                                        <p:tav tm="100000">
                                          <p:val>
                                            <p:fltVal val="0"/>
                                          </p:val>
                                        </p:tav>
                                      </p:tavLst>
                                    </p:anim>
                                    <p:animEffect transition="in" filter="fade">
                                      <p:cBhvr>
                                        <p:cTn id="148" dur="1000"/>
                                        <p:tgtEl>
                                          <p:spTgt spid="27"/>
                                        </p:tgtEl>
                                      </p:cBhvr>
                                    </p:animEffect>
                                  </p:childTnLst>
                                </p:cTn>
                              </p:par>
                              <p:par>
                                <p:cTn id="149" presetID="31" presetClass="entr" presetSubtype="0" fill="hold" grpId="0" nodeType="withEffect">
                                  <p:stCondLst>
                                    <p:cond delay="0"/>
                                  </p:stCondLst>
                                  <p:childTnLst>
                                    <p:set>
                                      <p:cBhvr>
                                        <p:cTn id="150" dur="1" fill="hold">
                                          <p:stCondLst>
                                            <p:cond delay="0"/>
                                          </p:stCondLst>
                                        </p:cTn>
                                        <p:tgtEl>
                                          <p:spTgt spid="28"/>
                                        </p:tgtEl>
                                        <p:attrNameLst>
                                          <p:attrName>style.visibility</p:attrName>
                                        </p:attrNameLst>
                                      </p:cBhvr>
                                      <p:to>
                                        <p:strVal val="visible"/>
                                      </p:to>
                                    </p:set>
                                    <p:anim calcmode="lin" valueType="num">
                                      <p:cBhvr>
                                        <p:cTn id="151" dur="1000" fill="hold"/>
                                        <p:tgtEl>
                                          <p:spTgt spid="28"/>
                                        </p:tgtEl>
                                        <p:attrNameLst>
                                          <p:attrName>ppt_w</p:attrName>
                                        </p:attrNameLst>
                                      </p:cBhvr>
                                      <p:tavLst>
                                        <p:tav tm="0">
                                          <p:val>
                                            <p:fltVal val="0"/>
                                          </p:val>
                                        </p:tav>
                                        <p:tav tm="100000">
                                          <p:val>
                                            <p:strVal val="#ppt_w"/>
                                          </p:val>
                                        </p:tav>
                                      </p:tavLst>
                                    </p:anim>
                                    <p:anim calcmode="lin" valueType="num">
                                      <p:cBhvr>
                                        <p:cTn id="152" dur="1000" fill="hold"/>
                                        <p:tgtEl>
                                          <p:spTgt spid="28"/>
                                        </p:tgtEl>
                                        <p:attrNameLst>
                                          <p:attrName>ppt_h</p:attrName>
                                        </p:attrNameLst>
                                      </p:cBhvr>
                                      <p:tavLst>
                                        <p:tav tm="0">
                                          <p:val>
                                            <p:fltVal val="0"/>
                                          </p:val>
                                        </p:tav>
                                        <p:tav tm="100000">
                                          <p:val>
                                            <p:strVal val="#ppt_h"/>
                                          </p:val>
                                        </p:tav>
                                      </p:tavLst>
                                    </p:anim>
                                    <p:anim calcmode="lin" valueType="num">
                                      <p:cBhvr>
                                        <p:cTn id="153" dur="1000" fill="hold"/>
                                        <p:tgtEl>
                                          <p:spTgt spid="28"/>
                                        </p:tgtEl>
                                        <p:attrNameLst>
                                          <p:attrName>style.rotation</p:attrName>
                                        </p:attrNameLst>
                                      </p:cBhvr>
                                      <p:tavLst>
                                        <p:tav tm="0">
                                          <p:val>
                                            <p:fltVal val="90"/>
                                          </p:val>
                                        </p:tav>
                                        <p:tav tm="100000">
                                          <p:val>
                                            <p:fltVal val="0"/>
                                          </p:val>
                                        </p:tav>
                                      </p:tavLst>
                                    </p:anim>
                                    <p:animEffect transition="in" filter="fade">
                                      <p:cBhvr>
                                        <p:cTn id="154" dur="1000"/>
                                        <p:tgtEl>
                                          <p:spTgt spid="28"/>
                                        </p:tgtEl>
                                      </p:cBhvr>
                                    </p:animEffect>
                                  </p:childTnLst>
                                </p:cTn>
                              </p:par>
                              <p:par>
                                <p:cTn id="155" presetID="31" presetClass="entr" presetSubtype="0" fill="hold" grpId="0" nodeType="withEffect">
                                  <p:stCondLst>
                                    <p:cond delay="0"/>
                                  </p:stCondLst>
                                  <p:childTnLst>
                                    <p:set>
                                      <p:cBhvr>
                                        <p:cTn id="156" dur="1" fill="hold">
                                          <p:stCondLst>
                                            <p:cond delay="0"/>
                                          </p:stCondLst>
                                        </p:cTn>
                                        <p:tgtEl>
                                          <p:spTgt spid="29"/>
                                        </p:tgtEl>
                                        <p:attrNameLst>
                                          <p:attrName>style.visibility</p:attrName>
                                        </p:attrNameLst>
                                      </p:cBhvr>
                                      <p:to>
                                        <p:strVal val="visible"/>
                                      </p:to>
                                    </p:set>
                                    <p:anim calcmode="lin" valueType="num">
                                      <p:cBhvr>
                                        <p:cTn id="157" dur="1000" fill="hold"/>
                                        <p:tgtEl>
                                          <p:spTgt spid="29"/>
                                        </p:tgtEl>
                                        <p:attrNameLst>
                                          <p:attrName>ppt_w</p:attrName>
                                        </p:attrNameLst>
                                      </p:cBhvr>
                                      <p:tavLst>
                                        <p:tav tm="0">
                                          <p:val>
                                            <p:fltVal val="0"/>
                                          </p:val>
                                        </p:tav>
                                        <p:tav tm="100000">
                                          <p:val>
                                            <p:strVal val="#ppt_w"/>
                                          </p:val>
                                        </p:tav>
                                      </p:tavLst>
                                    </p:anim>
                                    <p:anim calcmode="lin" valueType="num">
                                      <p:cBhvr>
                                        <p:cTn id="158" dur="1000" fill="hold"/>
                                        <p:tgtEl>
                                          <p:spTgt spid="29"/>
                                        </p:tgtEl>
                                        <p:attrNameLst>
                                          <p:attrName>ppt_h</p:attrName>
                                        </p:attrNameLst>
                                      </p:cBhvr>
                                      <p:tavLst>
                                        <p:tav tm="0">
                                          <p:val>
                                            <p:fltVal val="0"/>
                                          </p:val>
                                        </p:tav>
                                        <p:tav tm="100000">
                                          <p:val>
                                            <p:strVal val="#ppt_h"/>
                                          </p:val>
                                        </p:tav>
                                      </p:tavLst>
                                    </p:anim>
                                    <p:anim calcmode="lin" valueType="num">
                                      <p:cBhvr>
                                        <p:cTn id="159" dur="1000" fill="hold"/>
                                        <p:tgtEl>
                                          <p:spTgt spid="29"/>
                                        </p:tgtEl>
                                        <p:attrNameLst>
                                          <p:attrName>style.rotation</p:attrName>
                                        </p:attrNameLst>
                                      </p:cBhvr>
                                      <p:tavLst>
                                        <p:tav tm="0">
                                          <p:val>
                                            <p:fltVal val="90"/>
                                          </p:val>
                                        </p:tav>
                                        <p:tav tm="100000">
                                          <p:val>
                                            <p:fltVal val="0"/>
                                          </p:val>
                                        </p:tav>
                                      </p:tavLst>
                                    </p:anim>
                                    <p:animEffect transition="in" filter="fade">
                                      <p:cBhvr>
                                        <p:cTn id="160" dur="1000"/>
                                        <p:tgtEl>
                                          <p:spTgt spid="29"/>
                                        </p:tgtEl>
                                      </p:cBhvr>
                                    </p:animEffect>
                                  </p:childTnLst>
                                </p:cTn>
                              </p:par>
                              <p:par>
                                <p:cTn id="161" presetID="31" presetClass="entr" presetSubtype="0" fill="hold" grpId="0" nodeType="withEffect">
                                  <p:stCondLst>
                                    <p:cond delay="0"/>
                                  </p:stCondLst>
                                  <p:childTnLst>
                                    <p:set>
                                      <p:cBhvr>
                                        <p:cTn id="162" dur="1" fill="hold">
                                          <p:stCondLst>
                                            <p:cond delay="0"/>
                                          </p:stCondLst>
                                        </p:cTn>
                                        <p:tgtEl>
                                          <p:spTgt spid="30"/>
                                        </p:tgtEl>
                                        <p:attrNameLst>
                                          <p:attrName>style.visibility</p:attrName>
                                        </p:attrNameLst>
                                      </p:cBhvr>
                                      <p:to>
                                        <p:strVal val="visible"/>
                                      </p:to>
                                    </p:set>
                                    <p:anim calcmode="lin" valueType="num">
                                      <p:cBhvr>
                                        <p:cTn id="163" dur="1000" fill="hold"/>
                                        <p:tgtEl>
                                          <p:spTgt spid="30"/>
                                        </p:tgtEl>
                                        <p:attrNameLst>
                                          <p:attrName>ppt_w</p:attrName>
                                        </p:attrNameLst>
                                      </p:cBhvr>
                                      <p:tavLst>
                                        <p:tav tm="0">
                                          <p:val>
                                            <p:fltVal val="0"/>
                                          </p:val>
                                        </p:tav>
                                        <p:tav tm="100000">
                                          <p:val>
                                            <p:strVal val="#ppt_w"/>
                                          </p:val>
                                        </p:tav>
                                      </p:tavLst>
                                    </p:anim>
                                    <p:anim calcmode="lin" valueType="num">
                                      <p:cBhvr>
                                        <p:cTn id="164" dur="1000" fill="hold"/>
                                        <p:tgtEl>
                                          <p:spTgt spid="30"/>
                                        </p:tgtEl>
                                        <p:attrNameLst>
                                          <p:attrName>ppt_h</p:attrName>
                                        </p:attrNameLst>
                                      </p:cBhvr>
                                      <p:tavLst>
                                        <p:tav tm="0">
                                          <p:val>
                                            <p:fltVal val="0"/>
                                          </p:val>
                                        </p:tav>
                                        <p:tav tm="100000">
                                          <p:val>
                                            <p:strVal val="#ppt_h"/>
                                          </p:val>
                                        </p:tav>
                                      </p:tavLst>
                                    </p:anim>
                                    <p:anim calcmode="lin" valueType="num">
                                      <p:cBhvr>
                                        <p:cTn id="165" dur="1000" fill="hold"/>
                                        <p:tgtEl>
                                          <p:spTgt spid="30"/>
                                        </p:tgtEl>
                                        <p:attrNameLst>
                                          <p:attrName>style.rotation</p:attrName>
                                        </p:attrNameLst>
                                      </p:cBhvr>
                                      <p:tavLst>
                                        <p:tav tm="0">
                                          <p:val>
                                            <p:fltVal val="90"/>
                                          </p:val>
                                        </p:tav>
                                        <p:tav tm="100000">
                                          <p:val>
                                            <p:fltVal val="0"/>
                                          </p:val>
                                        </p:tav>
                                      </p:tavLst>
                                    </p:anim>
                                    <p:animEffect transition="in" filter="fade">
                                      <p:cBhvr>
                                        <p:cTn id="166" dur="1000"/>
                                        <p:tgtEl>
                                          <p:spTgt spid="30"/>
                                        </p:tgtEl>
                                      </p:cBhvr>
                                    </p:animEffect>
                                  </p:childTnLst>
                                </p:cTn>
                              </p:par>
                              <p:par>
                                <p:cTn id="167" presetID="31" presetClass="entr" presetSubtype="0" fill="hold" grpId="0" nodeType="withEffect">
                                  <p:stCondLst>
                                    <p:cond delay="0"/>
                                  </p:stCondLst>
                                  <p:childTnLst>
                                    <p:set>
                                      <p:cBhvr>
                                        <p:cTn id="168" dur="1" fill="hold">
                                          <p:stCondLst>
                                            <p:cond delay="0"/>
                                          </p:stCondLst>
                                        </p:cTn>
                                        <p:tgtEl>
                                          <p:spTgt spid="31"/>
                                        </p:tgtEl>
                                        <p:attrNameLst>
                                          <p:attrName>style.visibility</p:attrName>
                                        </p:attrNameLst>
                                      </p:cBhvr>
                                      <p:to>
                                        <p:strVal val="visible"/>
                                      </p:to>
                                    </p:set>
                                    <p:anim calcmode="lin" valueType="num">
                                      <p:cBhvr>
                                        <p:cTn id="169" dur="1000" fill="hold"/>
                                        <p:tgtEl>
                                          <p:spTgt spid="31"/>
                                        </p:tgtEl>
                                        <p:attrNameLst>
                                          <p:attrName>ppt_w</p:attrName>
                                        </p:attrNameLst>
                                      </p:cBhvr>
                                      <p:tavLst>
                                        <p:tav tm="0">
                                          <p:val>
                                            <p:fltVal val="0"/>
                                          </p:val>
                                        </p:tav>
                                        <p:tav tm="100000">
                                          <p:val>
                                            <p:strVal val="#ppt_w"/>
                                          </p:val>
                                        </p:tav>
                                      </p:tavLst>
                                    </p:anim>
                                    <p:anim calcmode="lin" valueType="num">
                                      <p:cBhvr>
                                        <p:cTn id="170" dur="1000" fill="hold"/>
                                        <p:tgtEl>
                                          <p:spTgt spid="31"/>
                                        </p:tgtEl>
                                        <p:attrNameLst>
                                          <p:attrName>ppt_h</p:attrName>
                                        </p:attrNameLst>
                                      </p:cBhvr>
                                      <p:tavLst>
                                        <p:tav tm="0">
                                          <p:val>
                                            <p:fltVal val="0"/>
                                          </p:val>
                                        </p:tav>
                                        <p:tav tm="100000">
                                          <p:val>
                                            <p:strVal val="#ppt_h"/>
                                          </p:val>
                                        </p:tav>
                                      </p:tavLst>
                                    </p:anim>
                                    <p:anim calcmode="lin" valueType="num">
                                      <p:cBhvr>
                                        <p:cTn id="171" dur="1000" fill="hold"/>
                                        <p:tgtEl>
                                          <p:spTgt spid="31"/>
                                        </p:tgtEl>
                                        <p:attrNameLst>
                                          <p:attrName>style.rotation</p:attrName>
                                        </p:attrNameLst>
                                      </p:cBhvr>
                                      <p:tavLst>
                                        <p:tav tm="0">
                                          <p:val>
                                            <p:fltVal val="90"/>
                                          </p:val>
                                        </p:tav>
                                        <p:tav tm="100000">
                                          <p:val>
                                            <p:fltVal val="0"/>
                                          </p:val>
                                        </p:tav>
                                      </p:tavLst>
                                    </p:anim>
                                    <p:animEffect transition="in" filter="fade">
                                      <p:cBhvr>
                                        <p:cTn id="172" dur="1000"/>
                                        <p:tgtEl>
                                          <p:spTgt spid="31"/>
                                        </p:tgtEl>
                                      </p:cBhvr>
                                    </p:animEffect>
                                  </p:childTnLst>
                                </p:cTn>
                              </p:par>
                              <p:par>
                                <p:cTn id="173" presetID="31" presetClass="entr" presetSubtype="0" fill="hold" grpId="0" nodeType="withEffect">
                                  <p:stCondLst>
                                    <p:cond delay="0"/>
                                  </p:stCondLst>
                                  <p:childTnLst>
                                    <p:set>
                                      <p:cBhvr>
                                        <p:cTn id="174" dur="1" fill="hold">
                                          <p:stCondLst>
                                            <p:cond delay="0"/>
                                          </p:stCondLst>
                                        </p:cTn>
                                        <p:tgtEl>
                                          <p:spTgt spid="32"/>
                                        </p:tgtEl>
                                        <p:attrNameLst>
                                          <p:attrName>style.visibility</p:attrName>
                                        </p:attrNameLst>
                                      </p:cBhvr>
                                      <p:to>
                                        <p:strVal val="visible"/>
                                      </p:to>
                                    </p:set>
                                    <p:anim calcmode="lin" valueType="num">
                                      <p:cBhvr>
                                        <p:cTn id="175" dur="1000" fill="hold"/>
                                        <p:tgtEl>
                                          <p:spTgt spid="32"/>
                                        </p:tgtEl>
                                        <p:attrNameLst>
                                          <p:attrName>ppt_w</p:attrName>
                                        </p:attrNameLst>
                                      </p:cBhvr>
                                      <p:tavLst>
                                        <p:tav tm="0">
                                          <p:val>
                                            <p:fltVal val="0"/>
                                          </p:val>
                                        </p:tav>
                                        <p:tav tm="100000">
                                          <p:val>
                                            <p:strVal val="#ppt_w"/>
                                          </p:val>
                                        </p:tav>
                                      </p:tavLst>
                                    </p:anim>
                                    <p:anim calcmode="lin" valueType="num">
                                      <p:cBhvr>
                                        <p:cTn id="176" dur="1000" fill="hold"/>
                                        <p:tgtEl>
                                          <p:spTgt spid="32"/>
                                        </p:tgtEl>
                                        <p:attrNameLst>
                                          <p:attrName>ppt_h</p:attrName>
                                        </p:attrNameLst>
                                      </p:cBhvr>
                                      <p:tavLst>
                                        <p:tav tm="0">
                                          <p:val>
                                            <p:fltVal val="0"/>
                                          </p:val>
                                        </p:tav>
                                        <p:tav tm="100000">
                                          <p:val>
                                            <p:strVal val="#ppt_h"/>
                                          </p:val>
                                        </p:tav>
                                      </p:tavLst>
                                    </p:anim>
                                    <p:anim calcmode="lin" valueType="num">
                                      <p:cBhvr>
                                        <p:cTn id="177" dur="1000" fill="hold"/>
                                        <p:tgtEl>
                                          <p:spTgt spid="32"/>
                                        </p:tgtEl>
                                        <p:attrNameLst>
                                          <p:attrName>style.rotation</p:attrName>
                                        </p:attrNameLst>
                                      </p:cBhvr>
                                      <p:tavLst>
                                        <p:tav tm="0">
                                          <p:val>
                                            <p:fltVal val="90"/>
                                          </p:val>
                                        </p:tav>
                                        <p:tav tm="100000">
                                          <p:val>
                                            <p:fltVal val="0"/>
                                          </p:val>
                                        </p:tav>
                                      </p:tavLst>
                                    </p:anim>
                                    <p:animEffect transition="in" filter="fade">
                                      <p:cBhvr>
                                        <p:cTn id="178" dur="1000"/>
                                        <p:tgtEl>
                                          <p:spTgt spid="32"/>
                                        </p:tgtEl>
                                      </p:cBhvr>
                                    </p:animEffect>
                                  </p:childTnLst>
                                </p:cTn>
                              </p:par>
                              <p:par>
                                <p:cTn id="179" presetID="31" presetClass="entr" presetSubtype="0" fill="hold" grpId="0" nodeType="withEffect">
                                  <p:stCondLst>
                                    <p:cond delay="0"/>
                                  </p:stCondLst>
                                  <p:childTnLst>
                                    <p:set>
                                      <p:cBhvr>
                                        <p:cTn id="180" dur="1" fill="hold">
                                          <p:stCondLst>
                                            <p:cond delay="0"/>
                                          </p:stCondLst>
                                        </p:cTn>
                                        <p:tgtEl>
                                          <p:spTgt spid="33"/>
                                        </p:tgtEl>
                                        <p:attrNameLst>
                                          <p:attrName>style.visibility</p:attrName>
                                        </p:attrNameLst>
                                      </p:cBhvr>
                                      <p:to>
                                        <p:strVal val="visible"/>
                                      </p:to>
                                    </p:set>
                                    <p:anim calcmode="lin" valueType="num">
                                      <p:cBhvr>
                                        <p:cTn id="181" dur="1000" fill="hold"/>
                                        <p:tgtEl>
                                          <p:spTgt spid="33"/>
                                        </p:tgtEl>
                                        <p:attrNameLst>
                                          <p:attrName>ppt_w</p:attrName>
                                        </p:attrNameLst>
                                      </p:cBhvr>
                                      <p:tavLst>
                                        <p:tav tm="0">
                                          <p:val>
                                            <p:fltVal val="0"/>
                                          </p:val>
                                        </p:tav>
                                        <p:tav tm="100000">
                                          <p:val>
                                            <p:strVal val="#ppt_w"/>
                                          </p:val>
                                        </p:tav>
                                      </p:tavLst>
                                    </p:anim>
                                    <p:anim calcmode="lin" valueType="num">
                                      <p:cBhvr>
                                        <p:cTn id="182" dur="1000" fill="hold"/>
                                        <p:tgtEl>
                                          <p:spTgt spid="33"/>
                                        </p:tgtEl>
                                        <p:attrNameLst>
                                          <p:attrName>ppt_h</p:attrName>
                                        </p:attrNameLst>
                                      </p:cBhvr>
                                      <p:tavLst>
                                        <p:tav tm="0">
                                          <p:val>
                                            <p:fltVal val="0"/>
                                          </p:val>
                                        </p:tav>
                                        <p:tav tm="100000">
                                          <p:val>
                                            <p:strVal val="#ppt_h"/>
                                          </p:val>
                                        </p:tav>
                                      </p:tavLst>
                                    </p:anim>
                                    <p:anim calcmode="lin" valueType="num">
                                      <p:cBhvr>
                                        <p:cTn id="183" dur="1000" fill="hold"/>
                                        <p:tgtEl>
                                          <p:spTgt spid="33"/>
                                        </p:tgtEl>
                                        <p:attrNameLst>
                                          <p:attrName>style.rotation</p:attrName>
                                        </p:attrNameLst>
                                      </p:cBhvr>
                                      <p:tavLst>
                                        <p:tav tm="0">
                                          <p:val>
                                            <p:fltVal val="90"/>
                                          </p:val>
                                        </p:tav>
                                        <p:tav tm="100000">
                                          <p:val>
                                            <p:fltVal val="0"/>
                                          </p:val>
                                        </p:tav>
                                      </p:tavLst>
                                    </p:anim>
                                    <p:animEffect transition="in" filter="fade">
                                      <p:cBhvr>
                                        <p:cTn id="184" dur="1000"/>
                                        <p:tgtEl>
                                          <p:spTgt spid="33"/>
                                        </p:tgtEl>
                                      </p:cBhvr>
                                    </p:animEffect>
                                  </p:childTnLst>
                                </p:cTn>
                              </p:par>
                              <p:par>
                                <p:cTn id="185" presetID="31" presetClass="entr" presetSubtype="0" fill="hold" grpId="0" nodeType="withEffect">
                                  <p:stCondLst>
                                    <p:cond delay="0"/>
                                  </p:stCondLst>
                                  <p:childTnLst>
                                    <p:set>
                                      <p:cBhvr>
                                        <p:cTn id="186" dur="1" fill="hold">
                                          <p:stCondLst>
                                            <p:cond delay="0"/>
                                          </p:stCondLst>
                                        </p:cTn>
                                        <p:tgtEl>
                                          <p:spTgt spid="34"/>
                                        </p:tgtEl>
                                        <p:attrNameLst>
                                          <p:attrName>style.visibility</p:attrName>
                                        </p:attrNameLst>
                                      </p:cBhvr>
                                      <p:to>
                                        <p:strVal val="visible"/>
                                      </p:to>
                                    </p:set>
                                    <p:anim calcmode="lin" valueType="num">
                                      <p:cBhvr>
                                        <p:cTn id="187" dur="1000" fill="hold"/>
                                        <p:tgtEl>
                                          <p:spTgt spid="34"/>
                                        </p:tgtEl>
                                        <p:attrNameLst>
                                          <p:attrName>ppt_w</p:attrName>
                                        </p:attrNameLst>
                                      </p:cBhvr>
                                      <p:tavLst>
                                        <p:tav tm="0">
                                          <p:val>
                                            <p:fltVal val="0"/>
                                          </p:val>
                                        </p:tav>
                                        <p:tav tm="100000">
                                          <p:val>
                                            <p:strVal val="#ppt_w"/>
                                          </p:val>
                                        </p:tav>
                                      </p:tavLst>
                                    </p:anim>
                                    <p:anim calcmode="lin" valueType="num">
                                      <p:cBhvr>
                                        <p:cTn id="188" dur="1000" fill="hold"/>
                                        <p:tgtEl>
                                          <p:spTgt spid="34"/>
                                        </p:tgtEl>
                                        <p:attrNameLst>
                                          <p:attrName>ppt_h</p:attrName>
                                        </p:attrNameLst>
                                      </p:cBhvr>
                                      <p:tavLst>
                                        <p:tav tm="0">
                                          <p:val>
                                            <p:fltVal val="0"/>
                                          </p:val>
                                        </p:tav>
                                        <p:tav tm="100000">
                                          <p:val>
                                            <p:strVal val="#ppt_h"/>
                                          </p:val>
                                        </p:tav>
                                      </p:tavLst>
                                    </p:anim>
                                    <p:anim calcmode="lin" valueType="num">
                                      <p:cBhvr>
                                        <p:cTn id="189" dur="1000" fill="hold"/>
                                        <p:tgtEl>
                                          <p:spTgt spid="34"/>
                                        </p:tgtEl>
                                        <p:attrNameLst>
                                          <p:attrName>style.rotation</p:attrName>
                                        </p:attrNameLst>
                                      </p:cBhvr>
                                      <p:tavLst>
                                        <p:tav tm="0">
                                          <p:val>
                                            <p:fltVal val="90"/>
                                          </p:val>
                                        </p:tav>
                                        <p:tav tm="100000">
                                          <p:val>
                                            <p:fltVal val="0"/>
                                          </p:val>
                                        </p:tav>
                                      </p:tavLst>
                                    </p:anim>
                                    <p:animEffect transition="in" filter="fade">
                                      <p:cBhvr>
                                        <p:cTn id="190" dur="1000"/>
                                        <p:tgtEl>
                                          <p:spTgt spid="34"/>
                                        </p:tgtEl>
                                      </p:cBhvr>
                                    </p:animEffect>
                                  </p:childTnLst>
                                </p:cTn>
                              </p:par>
                              <p:par>
                                <p:cTn id="191" presetID="31" presetClass="entr" presetSubtype="0" fill="hold" grpId="0" nodeType="withEffect">
                                  <p:stCondLst>
                                    <p:cond delay="0"/>
                                  </p:stCondLst>
                                  <p:childTnLst>
                                    <p:set>
                                      <p:cBhvr>
                                        <p:cTn id="192" dur="1" fill="hold">
                                          <p:stCondLst>
                                            <p:cond delay="0"/>
                                          </p:stCondLst>
                                        </p:cTn>
                                        <p:tgtEl>
                                          <p:spTgt spid="35"/>
                                        </p:tgtEl>
                                        <p:attrNameLst>
                                          <p:attrName>style.visibility</p:attrName>
                                        </p:attrNameLst>
                                      </p:cBhvr>
                                      <p:to>
                                        <p:strVal val="visible"/>
                                      </p:to>
                                    </p:set>
                                    <p:anim calcmode="lin" valueType="num">
                                      <p:cBhvr>
                                        <p:cTn id="193" dur="1000" fill="hold"/>
                                        <p:tgtEl>
                                          <p:spTgt spid="35"/>
                                        </p:tgtEl>
                                        <p:attrNameLst>
                                          <p:attrName>ppt_w</p:attrName>
                                        </p:attrNameLst>
                                      </p:cBhvr>
                                      <p:tavLst>
                                        <p:tav tm="0">
                                          <p:val>
                                            <p:fltVal val="0"/>
                                          </p:val>
                                        </p:tav>
                                        <p:tav tm="100000">
                                          <p:val>
                                            <p:strVal val="#ppt_w"/>
                                          </p:val>
                                        </p:tav>
                                      </p:tavLst>
                                    </p:anim>
                                    <p:anim calcmode="lin" valueType="num">
                                      <p:cBhvr>
                                        <p:cTn id="194" dur="1000" fill="hold"/>
                                        <p:tgtEl>
                                          <p:spTgt spid="35"/>
                                        </p:tgtEl>
                                        <p:attrNameLst>
                                          <p:attrName>ppt_h</p:attrName>
                                        </p:attrNameLst>
                                      </p:cBhvr>
                                      <p:tavLst>
                                        <p:tav tm="0">
                                          <p:val>
                                            <p:fltVal val="0"/>
                                          </p:val>
                                        </p:tav>
                                        <p:tav tm="100000">
                                          <p:val>
                                            <p:strVal val="#ppt_h"/>
                                          </p:val>
                                        </p:tav>
                                      </p:tavLst>
                                    </p:anim>
                                    <p:anim calcmode="lin" valueType="num">
                                      <p:cBhvr>
                                        <p:cTn id="195" dur="1000" fill="hold"/>
                                        <p:tgtEl>
                                          <p:spTgt spid="35"/>
                                        </p:tgtEl>
                                        <p:attrNameLst>
                                          <p:attrName>style.rotation</p:attrName>
                                        </p:attrNameLst>
                                      </p:cBhvr>
                                      <p:tavLst>
                                        <p:tav tm="0">
                                          <p:val>
                                            <p:fltVal val="90"/>
                                          </p:val>
                                        </p:tav>
                                        <p:tav tm="100000">
                                          <p:val>
                                            <p:fltVal val="0"/>
                                          </p:val>
                                        </p:tav>
                                      </p:tavLst>
                                    </p:anim>
                                    <p:animEffect transition="in" filter="fade">
                                      <p:cBhvr>
                                        <p:cTn id="196" dur="1000"/>
                                        <p:tgtEl>
                                          <p:spTgt spid="35"/>
                                        </p:tgtEl>
                                      </p:cBhvr>
                                    </p:animEffect>
                                  </p:childTnLst>
                                </p:cTn>
                              </p:par>
                              <p:par>
                                <p:cTn id="197" presetID="31" presetClass="entr" presetSubtype="0" fill="hold" grpId="0" nodeType="withEffect">
                                  <p:stCondLst>
                                    <p:cond delay="0"/>
                                  </p:stCondLst>
                                  <p:childTnLst>
                                    <p:set>
                                      <p:cBhvr>
                                        <p:cTn id="198" dur="1" fill="hold">
                                          <p:stCondLst>
                                            <p:cond delay="0"/>
                                          </p:stCondLst>
                                        </p:cTn>
                                        <p:tgtEl>
                                          <p:spTgt spid="36"/>
                                        </p:tgtEl>
                                        <p:attrNameLst>
                                          <p:attrName>style.visibility</p:attrName>
                                        </p:attrNameLst>
                                      </p:cBhvr>
                                      <p:to>
                                        <p:strVal val="visible"/>
                                      </p:to>
                                    </p:set>
                                    <p:anim calcmode="lin" valueType="num">
                                      <p:cBhvr>
                                        <p:cTn id="199" dur="1000" fill="hold"/>
                                        <p:tgtEl>
                                          <p:spTgt spid="36"/>
                                        </p:tgtEl>
                                        <p:attrNameLst>
                                          <p:attrName>ppt_w</p:attrName>
                                        </p:attrNameLst>
                                      </p:cBhvr>
                                      <p:tavLst>
                                        <p:tav tm="0">
                                          <p:val>
                                            <p:fltVal val="0"/>
                                          </p:val>
                                        </p:tav>
                                        <p:tav tm="100000">
                                          <p:val>
                                            <p:strVal val="#ppt_w"/>
                                          </p:val>
                                        </p:tav>
                                      </p:tavLst>
                                    </p:anim>
                                    <p:anim calcmode="lin" valueType="num">
                                      <p:cBhvr>
                                        <p:cTn id="200" dur="1000" fill="hold"/>
                                        <p:tgtEl>
                                          <p:spTgt spid="36"/>
                                        </p:tgtEl>
                                        <p:attrNameLst>
                                          <p:attrName>ppt_h</p:attrName>
                                        </p:attrNameLst>
                                      </p:cBhvr>
                                      <p:tavLst>
                                        <p:tav tm="0">
                                          <p:val>
                                            <p:fltVal val="0"/>
                                          </p:val>
                                        </p:tav>
                                        <p:tav tm="100000">
                                          <p:val>
                                            <p:strVal val="#ppt_h"/>
                                          </p:val>
                                        </p:tav>
                                      </p:tavLst>
                                    </p:anim>
                                    <p:anim calcmode="lin" valueType="num">
                                      <p:cBhvr>
                                        <p:cTn id="201" dur="1000" fill="hold"/>
                                        <p:tgtEl>
                                          <p:spTgt spid="36"/>
                                        </p:tgtEl>
                                        <p:attrNameLst>
                                          <p:attrName>style.rotation</p:attrName>
                                        </p:attrNameLst>
                                      </p:cBhvr>
                                      <p:tavLst>
                                        <p:tav tm="0">
                                          <p:val>
                                            <p:fltVal val="90"/>
                                          </p:val>
                                        </p:tav>
                                        <p:tav tm="100000">
                                          <p:val>
                                            <p:fltVal val="0"/>
                                          </p:val>
                                        </p:tav>
                                      </p:tavLst>
                                    </p:anim>
                                    <p:animEffect transition="in" filter="fade">
                                      <p:cBhvr>
                                        <p:cTn id="202" dur="1000"/>
                                        <p:tgtEl>
                                          <p:spTgt spid="36"/>
                                        </p:tgtEl>
                                      </p:cBhvr>
                                    </p:animEffect>
                                  </p:childTnLst>
                                </p:cTn>
                              </p:par>
                              <p:par>
                                <p:cTn id="203" presetID="31" presetClass="entr" presetSubtype="0" fill="hold" grpId="0" nodeType="withEffect">
                                  <p:stCondLst>
                                    <p:cond delay="0"/>
                                  </p:stCondLst>
                                  <p:childTnLst>
                                    <p:set>
                                      <p:cBhvr>
                                        <p:cTn id="204" dur="1" fill="hold">
                                          <p:stCondLst>
                                            <p:cond delay="0"/>
                                          </p:stCondLst>
                                        </p:cTn>
                                        <p:tgtEl>
                                          <p:spTgt spid="37"/>
                                        </p:tgtEl>
                                        <p:attrNameLst>
                                          <p:attrName>style.visibility</p:attrName>
                                        </p:attrNameLst>
                                      </p:cBhvr>
                                      <p:to>
                                        <p:strVal val="visible"/>
                                      </p:to>
                                    </p:set>
                                    <p:anim calcmode="lin" valueType="num">
                                      <p:cBhvr>
                                        <p:cTn id="205" dur="1000" fill="hold"/>
                                        <p:tgtEl>
                                          <p:spTgt spid="37"/>
                                        </p:tgtEl>
                                        <p:attrNameLst>
                                          <p:attrName>ppt_w</p:attrName>
                                        </p:attrNameLst>
                                      </p:cBhvr>
                                      <p:tavLst>
                                        <p:tav tm="0">
                                          <p:val>
                                            <p:fltVal val="0"/>
                                          </p:val>
                                        </p:tav>
                                        <p:tav tm="100000">
                                          <p:val>
                                            <p:strVal val="#ppt_w"/>
                                          </p:val>
                                        </p:tav>
                                      </p:tavLst>
                                    </p:anim>
                                    <p:anim calcmode="lin" valueType="num">
                                      <p:cBhvr>
                                        <p:cTn id="206" dur="1000" fill="hold"/>
                                        <p:tgtEl>
                                          <p:spTgt spid="37"/>
                                        </p:tgtEl>
                                        <p:attrNameLst>
                                          <p:attrName>ppt_h</p:attrName>
                                        </p:attrNameLst>
                                      </p:cBhvr>
                                      <p:tavLst>
                                        <p:tav tm="0">
                                          <p:val>
                                            <p:fltVal val="0"/>
                                          </p:val>
                                        </p:tav>
                                        <p:tav tm="100000">
                                          <p:val>
                                            <p:strVal val="#ppt_h"/>
                                          </p:val>
                                        </p:tav>
                                      </p:tavLst>
                                    </p:anim>
                                    <p:anim calcmode="lin" valueType="num">
                                      <p:cBhvr>
                                        <p:cTn id="207" dur="1000" fill="hold"/>
                                        <p:tgtEl>
                                          <p:spTgt spid="37"/>
                                        </p:tgtEl>
                                        <p:attrNameLst>
                                          <p:attrName>style.rotation</p:attrName>
                                        </p:attrNameLst>
                                      </p:cBhvr>
                                      <p:tavLst>
                                        <p:tav tm="0">
                                          <p:val>
                                            <p:fltVal val="90"/>
                                          </p:val>
                                        </p:tav>
                                        <p:tav tm="100000">
                                          <p:val>
                                            <p:fltVal val="0"/>
                                          </p:val>
                                        </p:tav>
                                      </p:tavLst>
                                    </p:anim>
                                    <p:animEffect transition="in" filter="fade">
                                      <p:cBhvr>
                                        <p:cTn id="208" dur="1000"/>
                                        <p:tgtEl>
                                          <p:spTgt spid="37"/>
                                        </p:tgtEl>
                                      </p:cBhvr>
                                    </p:animEffect>
                                  </p:childTnLst>
                                </p:cTn>
                              </p:par>
                              <p:par>
                                <p:cTn id="209" presetID="31" presetClass="entr" presetSubtype="0" fill="hold" grpId="0" nodeType="withEffect">
                                  <p:stCondLst>
                                    <p:cond delay="0"/>
                                  </p:stCondLst>
                                  <p:childTnLst>
                                    <p:set>
                                      <p:cBhvr>
                                        <p:cTn id="210" dur="1" fill="hold">
                                          <p:stCondLst>
                                            <p:cond delay="0"/>
                                          </p:stCondLst>
                                        </p:cTn>
                                        <p:tgtEl>
                                          <p:spTgt spid="38"/>
                                        </p:tgtEl>
                                        <p:attrNameLst>
                                          <p:attrName>style.visibility</p:attrName>
                                        </p:attrNameLst>
                                      </p:cBhvr>
                                      <p:to>
                                        <p:strVal val="visible"/>
                                      </p:to>
                                    </p:set>
                                    <p:anim calcmode="lin" valueType="num">
                                      <p:cBhvr>
                                        <p:cTn id="211" dur="1000" fill="hold"/>
                                        <p:tgtEl>
                                          <p:spTgt spid="38"/>
                                        </p:tgtEl>
                                        <p:attrNameLst>
                                          <p:attrName>ppt_w</p:attrName>
                                        </p:attrNameLst>
                                      </p:cBhvr>
                                      <p:tavLst>
                                        <p:tav tm="0">
                                          <p:val>
                                            <p:fltVal val="0"/>
                                          </p:val>
                                        </p:tav>
                                        <p:tav tm="100000">
                                          <p:val>
                                            <p:strVal val="#ppt_w"/>
                                          </p:val>
                                        </p:tav>
                                      </p:tavLst>
                                    </p:anim>
                                    <p:anim calcmode="lin" valueType="num">
                                      <p:cBhvr>
                                        <p:cTn id="212" dur="1000" fill="hold"/>
                                        <p:tgtEl>
                                          <p:spTgt spid="38"/>
                                        </p:tgtEl>
                                        <p:attrNameLst>
                                          <p:attrName>ppt_h</p:attrName>
                                        </p:attrNameLst>
                                      </p:cBhvr>
                                      <p:tavLst>
                                        <p:tav tm="0">
                                          <p:val>
                                            <p:fltVal val="0"/>
                                          </p:val>
                                        </p:tav>
                                        <p:tav tm="100000">
                                          <p:val>
                                            <p:strVal val="#ppt_h"/>
                                          </p:val>
                                        </p:tav>
                                      </p:tavLst>
                                    </p:anim>
                                    <p:anim calcmode="lin" valueType="num">
                                      <p:cBhvr>
                                        <p:cTn id="213" dur="1000" fill="hold"/>
                                        <p:tgtEl>
                                          <p:spTgt spid="38"/>
                                        </p:tgtEl>
                                        <p:attrNameLst>
                                          <p:attrName>style.rotation</p:attrName>
                                        </p:attrNameLst>
                                      </p:cBhvr>
                                      <p:tavLst>
                                        <p:tav tm="0">
                                          <p:val>
                                            <p:fltVal val="90"/>
                                          </p:val>
                                        </p:tav>
                                        <p:tav tm="100000">
                                          <p:val>
                                            <p:fltVal val="0"/>
                                          </p:val>
                                        </p:tav>
                                      </p:tavLst>
                                    </p:anim>
                                    <p:animEffect transition="in" filter="fade">
                                      <p:cBhvr>
                                        <p:cTn id="214" dur="1000"/>
                                        <p:tgtEl>
                                          <p:spTgt spid="38"/>
                                        </p:tgtEl>
                                      </p:cBhvr>
                                    </p:animEffect>
                                  </p:childTnLst>
                                </p:cTn>
                              </p:par>
                              <p:par>
                                <p:cTn id="215" presetID="31" presetClass="entr" presetSubtype="0" fill="hold" grpId="0" nodeType="withEffect">
                                  <p:stCondLst>
                                    <p:cond delay="0"/>
                                  </p:stCondLst>
                                  <p:childTnLst>
                                    <p:set>
                                      <p:cBhvr>
                                        <p:cTn id="216" dur="1" fill="hold">
                                          <p:stCondLst>
                                            <p:cond delay="0"/>
                                          </p:stCondLst>
                                        </p:cTn>
                                        <p:tgtEl>
                                          <p:spTgt spid="39"/>
                                        </p:tgtEl>
                                        <p:attrNameLst>
                                          <p:attrName>style.visibility</p:attrName>
                                        </p:attrNameLst>
                                      </p:cBhvr>
                                      <p:to>
                                        <p:strVal val="visible"/>
                                      </p:to>
                                    </p:set>
                                    <p:anim calcmode="lin" valueType="num">
                                      <p:cBhvr>
                                        <p:cTn id="217" dur="1000" fill="hold"/>
                                        <p:tgtEl>
                                          <p:spTgt spid="39"/>
                                        </p:tgtEl>
                                        <p:attrNameLst>
                                          <p:attrName>ppt_w</p:attrName>
                                        </p:attrNameLst>
                                      </p:cBhvr>
                                      <p:tavLst>
                                        <p:tav tm="0">
                                          <p:val>
                                            <p:fltVal val="0"/>
                                          </p:val>
                                        </p:tav>
                                        <p:tav tm="100000">
                                          <p:val>
                                            <p:strVal val="#ppt_w"/>
                                          </p:val>
                                        </p:tav>
                                      </p:tavLst>
                                    </p:anim>
                                    <p:anim calcmode="lin" valueType="num">
                                      <p:cBhvr>
                                        <p:cTn id="218" dur="1000" fill="hold"/>
                                        <p:tgtEl>
                                          <p:spTgt spid="39"/>
                                        </p:tgtEl>
                                        <p:attrNameLst>
                                          <p:attrName>ppt_h</p:attrName>
                                        </p:attrNameLst>
                                      </p:cBhvr>
                                      <p:tavLst>
                                        <p:tav tm="0">
                                          <p:val>
                                            <p:fltVal val="0"/>
                                          </p:val>
                                        </p:tav>
                                        <p:tav tm="100000">
                                          <p:val>
                                            <p:strVal val="#ppt_h"/>
                                          </p:val>
                                        </p:tav>
                                      </p:tavLst>
                                    </p:anim>
                                    <p:anim calcmode="lin" valueType="num">
                                      <p:cBhvr>
                                        <p:cTn id="219" dur="1000" fill="hold"/>
                                        <p:tgtEl>
                                          <p:spTgt spid="39"/>
                                        </p:tgtEl>
                                        <p:attrNameLst>
                                          <p:attrName>style.rotation</p:attrName>
                                        </p:attrNameLst>
                                      </p:cBhvr>
                                      <p:tavLst>
                                        <p:tav tm="0">
                                          <p:val>
                                            <p:fltVal val="90"/>
                                          </p:val>
                                        </p:tav>
                                        <p:tav tm="100000">
                                          <p:val>
                                            <p:fltVal val="0"/>
                                          </p:val>
                                        </p:tav>
                                      </p:tavLst>
                                    </p:anim>
                                    <p:animEffect transition="in" filter="fade">
                                      <p:cBhvr>
                                        <p:cTn id="220" dur="1000"/>
                                        <p:tgtEl>
                                          <p:spTgt spid="39"/>
                                        </p:tgtEl>
                                      </p:cBhvr>
                                    </p:animEffect>
                                  </p:childTnLst>
                                </p:cTn>
                              </p:par>
                              <p:par>
                                <p:cTn id="221" presetID="31" presetClass="entr" presetSubtype="0" fill="hold" grpId="0" nodeType="withEffect">
                                  <p:stCondLst>
                                    <p:cond delay="0"/>
                                  </p:stCondLst>
                                  <p:childTnLst>
                                    <p:set>
                                      <p:cBhvr>
                                        <p:cTn id="222" dur="1" fill="hold">
                                          <p:stCondLst>
                                            <p:cond delay="0"/>
                                          </p:stCondLst>
                                        </p:cTn>
                                        <p:tgtEl>
                                          <p:spTgt spid="40"/>
                                        </p:tgtEl>
                                        <p:attrNameLst>
                                          <p:attrName>style.visibility</p:attrName>
                                        </p:attrNameLst>
                                      </p:cBhvr>
                                      <p:to>
                                        <p:strVal val="visible"/>
                                      </p:to>
                                    </p:set>
                                    <p:anim calcmode="lin" valueType="num">
                                      <p:cBhvr>
                                        <p:cTn id="223" dur="1000" fill="hold"/>
                                        <p:tgtEl>
                                          <p:spTgt spid="40"/>
                                        </p:tgtEl>
                                        <p:attrNameLst>
                                          <p:attrName>ppt_w</p:attrName>
                                        </p:attrNameLst>
                                      </p:cBhvr>
                                      <p:tavLst>
                                        <p:tav tm="0">
                                          <p:val>
                                            <p:fltVal val="0"/>
                                          </p:val>
                                        </p:tav>
                                        <p:tav tm="100000">
                                          <p:val>
                                            <p:strVal val="#ppt_w"/>
                                          </p:val>
                                        </p:tav>
                                      </p:tavLst>
                                    </p:anim>
                                    <p:anim calcmode="lin" valueType="num">
                                      <p:cBhvr>
                                        <p:cTn id="224" dur="1000" fill="hold"/>
                                        <p:tgtEl>
                                          <p:spTgt spid="40"/>
                                        </p:tgtEl>
                                        <p:attrNameLst>
                                          <p:attrName>ppt_h</p:attrName>
                                        </p:attrNameLst>
                                      </p:cBhvr>
                                      <p:tavLst>
                                        <p:tav tm="0">
                                          <p:val>
                                            <p:fltVal val="0"/>
                                          </p:val>
                                        </p:tav>
                                        <p:tav tm="100000">
                                          <p:val>
                                            <p:strVal val="#ppt_h"/>
                                          </p:val>
                                        </p:tav>
                                      </p:tavLst>
                                    </p:anim>
                                    <p:anim calcmode="lin" valueType="num">
                                      <p:cBhvr>
                                        <p:cTn id="225" dur="1000" fill="hold"/>
                                        <p:tgtEl>
                                          <p:spTgt spid="40"/>
                                        </p:tgtEl>
                                        <p:attrNameLst>
                                          <p:attrName>style.rotation</p:attrName>
                                        </p:attrNameLst>
                                      </p:cBhvr>
                                      <p:tavLst>
                                        <p:tav tm="0">
                                          <p:val>
                                            <p:fltVal val="90"/>
                                          </p:val>
                                        </p:tav>
                                        <p:tav tm="100000">
                                          <p:val>
                                            <p:fltVal val="0"/>
                                          </p:val>
                                        </p:tav>
                                      </p:tavLst>
                                    </p:anim>
                                    <p:animEffect transition="in" filter="fade">
                                      <p:cBhvr>
                                        <p:cTn id="226"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p:bldP spid="35" grpId="0"/>
      <p:bldP spid="36" grpId="0"/>
      <p:bldP spid="37" grpId="0"/>
      <p:bldP spid="38" grpId="0"/>
      <p:bldP spid="39" grpId="0"/>
      <p:bldP spid="4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normAutofit fontScale="90000"/>
          </a:bodyPr>
          <a:lstStyle/>
          <a:p>
            <a:pPr algn="ctr" fontAlgn="auto">
              <a:spcAft>
                <a:spcPts val="0"/>
              </a:spcAft>
              <a:defRPr/>
            </a:pPr>
            <a:r>
              <a:rPr lang="cs-CZ" dirty="0" smtClean="0"/>
              <a:t>MAKE ADJECTIVES FROM NOUNS</a:t>
            </a:r>
            <a:endParaRPr lang="cs-CZ" dirty="0"/>
          </a:p>
        </p:txBody>
      </p:sp>
      <p:sp>
        <p:nvSpPr>
          <p:cNvPr id="13315" name="Zástupný symbol pro text 4"/>
          <p:cNvSpPr>
            <a:spLocks noGrp="1"/>
          </p:cNvSpPr>
          <p:nvPr>
            <p:ph type="body" idx="1"/>
          </p:nvPr>
        </p:nvSpPr>
        <p:spPr>
          <a:xfrm>
            <a:off x="468313" y="1412875"/>
            <a:ext cx="4040187" cy="762000"/>
          </a:xfrm>
          <a:ln>
            <a:headEnd/>
            <a:tailEnd/>
          </a:ln>
        </p:spPr>
        <p:txBody>
          <a:bodyPr/>
          <a:lstStyle/>
          <a:p>
            <a:pPr algn="ctr"/>
            <a:r>
              <a:rPr lang="cs-CZ" smtClean="0">
                <a:solidFill>
                  <a:schemeClr val="tx1"/>
                </a:solidFill>
              </a:rPr>
              <a:t>NOUNS</a:t>
            </a:r>
          </a:p>
        </p:txBody>
      </p:sp>
      <p:sp>
        <p:nvSpPr>
          <p:cNvPr id="13316" name="Zástupný symbol pro text 6"/>
          <p:cNvSpPr>
            <a:spLocks noGrp="1"/>
          </p:cNvSpPr>
          <p:nvPr>
            <p:ph type="body" sz="half" idx="3"/>
          </p:nvPr>
        </p:nvSpPr>
        <p:spPr>
          <a:xfrm>
            <a:off x="4643438" y="1412875"/>
            <a:ext cx="4041775" cy="762000"/>
          </a:xfrm>
          <a:ln>
            <a:headEnd/>
            <a:tailEnd/>
          </a:ln>
        </p:spPr>
        <p:txBody>
          <a:bodyPr/>
          <a:lstStyle/>
          <a:p>
            <a:pPr algn="ctr"/>
            <a:r>
              <a:rPr lang="cs-CZ" smtClean="0">
                <a:solidFill>
                  <a:schemeClr val="tx1"/>
                </a:solidFill>
              </a:rPr>
              <a:t>ADJECTIVES</a:t>
            </a:r>
          </a:p>
        </p:txBody>
      </p:sp>
      <p:sp>
        <p:nvSpPr>
          <p:cNvPr id="6" name="Zástupný symbol pro obsah 5"/>
          <p:cNvSpPr>
            <a:spLocks noGrp="1"/>
          </p:cNvSpPr>
          <p:nvPr>
            <p:ph sz="quarter" idx="2"/>
          </p:nvPr>
        </p:nvSpPr>
        <p:spPr>
          <a:xfrm>
            <a:off x="468313" y="2205038"/>
            <a:ext cx="4040187" cy="3941762"/>
          </a:xfrm>
        </p:spPr>
        <p:txBody>
          <a:bodyPr>
            <a:normAutofit fontScale="92500"/>
          </a:bodyPr>
          <a:lstStyle/>
          <a:p>
            <a:pPr marL="365760" indent="-256032" fontAlgn="auto">
              <a:lnSpc>
                <a:spcPct val="150000"/>
              </a:lnSpc>
              <a:spcAft>
                <a:spcPts val="0"/>
              </a:spcAft>
              <a:buFont typeface="Wingdings 3"/>
              <a:buChar char=""/>
              <a:defRPr/>
            </a:pPr>
            <a:r>
              <a:rPr lang="cs-CZ" dirty="0" smtClean="0"/>
              <a:t>CLOUD</a:t>
            </a:r>
          </a:p>
          <a:p>
            <a:pPr marL="365760" indent="-256032" fontAlgn="auto">
              <a:lnSpc>
                <a:spcPct val="150000"/>
              </a:lnSpc>
              <a:spcAft>
                <a:spcPts val="0"/>
              </a:spcAft>
              <a:buFont typeface="Wingdings 3"/>
              <a:buChar char=""/>
              <a:defRPr/>
            </a:pPr>
            <a:r>
              <a:rPr lang="cs-CZ" dirty="0" smtClean="0"/>
              <a:t>SUN</a:t>
            </a:r>
          </a:p>
          <a:p>
            <a:pPr marL="365760" indent="-256032" fontAlgn="auto">
              <a:lnSpc>
                <a:spcPct val="150000"/>
              </a:lnSpc>
              <a:spcAft>
                <a:spcPts val="0"/>
              </a:spcAft>
              <a:buFont typeface="Wingdings 3"/>
              <a:buChar char=""/>
              <a:defRPr/>
            </a:pPr>
            <a:r>
              <a:rPr lang="cs-CZ" dirty="0" smtClean="0"/>
              <a:t>RAIN</a:t>
            </a:r>
          </a:p>
          <a:p>
            <a:pPr marL="365760" indent="-256032" fontAlgn="auto">
              <a:lnSpc>
                <a:spcPct val="150000"/>
              </a:lnSpc>
              <a:spcAft>
                <a:spcPts val="0"/>
              </a:spcAft>
              <a:buFont typeface="Wingdings 3"/>
              <a:buChar char=""/>
              <a:defRPr/>
            </a:pPr>
            <a:r>
              <a:rPr lang="cs-CZ" dirty="0" smtClean="0"/>
              <a:t>WIND</a:t>
            </a:r>
          </a:p>
          <a:p>
            <a:pPr marL="365760" indent="-256032" fontAlgn="auto">
              <a:lnSpc>
                <a:spcPct val="150000"/>
              </a:lnSpc>
              <a:spcAft>
                <a:spcPts val="0"/>
              </a:spcAft>
              <a:buFont typeface="Wingdings 3"/>
              <a:buChar char=""/>
              <a:defRPr/>
            </a:pPr>
            <a:r>
              <a:rPr lang="cs-CZ" dirty="0" smtClean="0"/>
              <a:t>STORM</a:t>
            </a:r>
          </a:p>
          <a:p>
            <a:pPr marL="365760" indent="-256032" fontAlgn="auto">
              <a:lnSpc>
                <a:spcPct val="150000"/>
              </a:lnSpc>
              <a:spcAft>
                <a:spcPts val="0"/>
              </a:spcAft>
              <a:buFont typeface="Wingdings 3"/>
              <a:buChar char=""/>
              <a:defRPr/>
            </a:pPr>
            <a:r>
              <a:rPr lang="cs-CZ" dirty="0" smtClean="0"/>
              <a:t>FOG</a:t>
            </a:r>
          </a:p>
          <a:p>
            <a:pPr marL="365760" indent="-256032" fontAlgn="auto">
              <a:lnSpc>
                <a:spcPct val="150000"/>
              </a:lnSpc>
              <a:spcAft>
                <a:spcPts val="0"/>
              </a:spcAft>
              <a:buFont typeface="Wingdings 3"/>
              <a:buChar char=""/>
              <a:defRPr/>
            </a:pPr>
            <a:r>
              <a:rPr lang="cs-CZ" dirty="0" smtClean="0"/>
              <a:t>SNOW</a:t>
            </a:r>
          </a:p>
          <a:p>
            <a:pPr marL="365760" indent="-256032" fontAlgn="auto">
              <a:spcAft>
                <a:spcPts val="0"/>
              </a:spcAft>
              <a:buFont typeface="Wingdings 3"/>
              <a:buChar char=""/>
              <a:defRPr/>
            </a:pPr>
            <a:endParaRPr lang="cs-CZ" dirty="0"/>
          </a:p>
        </p:txBody>
      </p:sp>
      <p:sp>
        <p:nvSpPr>
          <p:cNvPr id="8" name="Zástupný symbol pro obsah 7"/>
          <p:cNvSpPr>
            <a:spLocks noGrp="1"/>
          </p:cNvSpPr>
          <p:nvPr>
            <p:ph sz="quarter" idx="4"/>
          </p:nvPr>
        </p:nvSpPr>
        <p:spPr>
          <a:xfrm>
            <a:off x="4643438" y="2205038"/>
            <a:ext cx="4041775" cy="3941762"/>
          </a:xfrm>
          <a:ln>
            <a:prstDash val="solid"/>
          </a:ln>
          <a:extLst>
            <a:ext uri="{91240B29-F687-4F45-9708-019B960494DF}">
              <a14:hiddenLine xmlns:a14="http://schemas.microsoft.com/office/drawing/2010/main" w="9525">
                <a:solidFill>
                  <a:srgbClr val="000000"/>
                </a:solidFill>
                <a:prstDash val="sysDash"/>
                <a:miter lim="800000"/>
                <a:headEnd/>
                <a:tailEnd/>
              </a14:hiddenLine>
            </a:ext>
          </a:extLst>
        </p:spPr>
        <p:txBody>
          <a:bodyPr/>
          <a:lstStyle/>
          <a:p>
            <a:pPr>
              <a:lnSpc>
                <a:spcPct val="150000"/>
              </a:lnSpc>
              <a:spcBef>
                <a:spcPct val="0"/>
              </a:spcBef>
            </a:pPr>
            <a:r>
              <a:rPr lang="cs-CZ" smtClean="0">
                <a:solidFill>
                  <a:srgbClr val="FF0000"/>
                </a:solidFill>
              </a:rPr>
              <a:t>CLOUDY</a:t>
            </a:r>
          </a:p>
          <a:p>
            <a:pPr>
              <a:lnSpc>
                <a:spcPct val="150000"/>
              </a:lnSpc>
              <a:spcBef>
                <a:spcPct val="0"/>
              </a:spcBef>
            </a:pPr>
            <a:r>
              <a:rPr lang="cs-CZ" smtClean="0">
                <a:solidFill>
                  <a:srgbClr val="FF0000"/>
                </a:solidFill>
              </a:rPr>
              <a:t>SUNNY</a:t>
            </a:r>
          </a:p>
          <a:p>
            <a:pPr>
              <a:lnSpc>
                <a:spcPct val="150000"/>
              </a:lnSpc>
              <a:spcBef>
                <a:spcPct val="0"/>
              </a:spcBef>
            </a:pPr>
            <a:r>
              <a:rPr lang="cs-CZ" smtClean="0">
                <a:solidFill>
                  <a:srgbClr val="FF0000"/>
                </a:solidFill>
              </a:rPr>
              <a:t>RAINY</a:t>
            </a:r>
          </a:p>
          <a:p>
            <a:pPr>
              <a:lnSpc>
                <a:spcPct val="150000"/>
              </a:lnSpc>
              <a:spcBef>
                <a:spcPct val="0"/>
              </a:spcBef>
            </a:pPr>
            <a:r>
              <a:rPr lang="cs-CZ" smtClean="0">
                <a:solidFill>
                  <a:srgbClr val="FF0000"/>
                </a:solidFill>
              </a:rPr>
              <a:t>WINDY</a:t>
            </a:r>
          </a:p>
          <a:p>
            <a:pPr>
              <a:lnSpc>
                <a:spcPct val="150000"/>
              </a:lnSpc>
              <a:spcBef>
                <a:spcPct val="0"/>
              </a:spcBef>
            </a:pPr>
            <a:r>
              <a:rPr lang="cs-CZ" smtClean="0">
                <a:solidFill>
                  <a:srgbClr val="FF0000"/>
                </a:solidFill>
              </a:rPr>
              <a:t>STORMY</a:t>
            </a:r>
          </a:p>
          <a:p>
            <a:pPr>
              <a:lnSpc>
                <a:spcPct val="150000"/>
              </a:lnSpc>
              <a:spcBef>
                <a:spcPct val="0"/>
              </a:spcBef>
            </a:pPr>
            <a:r>
              <a:rPr lang="cs-CZ" smtClean="0">
                <a:solidFill>
                  <a:srgbClr val="FF0000"/>
                </a:solidFill>
              </a:rPr>
              <a:t>FOGGY</a:t>
            </a:r>
          </a:p>
          <a:p>
            <a:pPr>
              <a:lnSpc>
                <a:spcPct val="150000"/>
              </a:lnSpc>
              <a:spcBef>
                <a:spcPct val="0"/>
              </a:spcBef>
            </a:pPr>
            <a:r>
              <a:rPr lang="cs-CZ" smtClean="0">
                <a:solidFill>
                  <a:srgbClr val="FF0000"/>
                </a:solidFill>
              </a:rPr>
              <a:t>SNOWY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8">
                                            <p:txEl>
                                              <p:pRg st="1" end="1"/>
                                            </p:txEl>
                                          </p:spTgt>
                                        </p:tgtEl>
                                        <p:attrNameLst>
                                          <p:attrName>style.visibility</p:attrName>
                                        </p:attrNameLst>
                                      </p:cBhvr>
                                      <p:to>
                                        <p:strVal val="visible"/>
                                      </p:to>
                                    </p:set>
                                    <p:animEffect transition="in" filter="fade">
                                      <p:cBhvr>
                                        <p:cTn id="14" dur="1000"/>
                                        <p:tgtEl>
                                          <p:spTgt spid="8">
                                            <p:txEl>
                                              <p:pRg st="1" end="1"/>
                                            </p:txEl>
                                          </p:spTgt>
                                        </p:tgtEl>
                                      </p:cBhvr>
                                    </p:animEffect>
                                    <p:anim calcmode="lin" valueType="num">
                                      <p:cBhvr>
                                        <p:cTn id="15"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fade">
                                      <p:cBhvr>
                                        <p:cTn id="21" dur="1000"/>
                                        <p:tgtEl>
                                          <p:spTgt spid="8">
                                            <p:txEl>
                                              <p:pRg st="2" end="2"/>
                                            </p:txEl>
                                          </p:spTgt>
                                        </p:tgtEl>
                                      </p:cBhvr>
                                    </p:animEffect>
                                    <p:anim calcmode="lin" valueType="num">
                                      <p:cBhvr>
                                        <p:cTn id="22"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8">
                                            <p:txEl>
                                              <p:pRg st="3" end="3"/>
                                            </p:txEl>
                                          </p:spTgt>
                                        </p:tgtEl>
                                        <p:attrNameLst>
                                          <p:attrName>style.visibility</p:attrName>
                                        </p:attrNameLst>
                                      </p:cBhvr>
                                      <p:to>
                                        <p:strVal val="visible"/>
                                      </p:to>
                                    </p:set>
                                    <p:animEffect transition="in" filter="fade">
                                      <p:cBhvr>
                                        <p:cTn id="28" dur="1000"/>
                                        <p:tgtEl>
                                          <p:spTgt spid="8">
                                            <p:txEl>
                                              <p:pRg st="3" end="3"/>
                                            </p:txEl>
                                          </p:spTgt>
                                        </p:tgtEl>
                                      </p:cBhvr>
                                    </p:animEffect>
                                    <p:anim calcmode="lin" valueType="num">
                                      <p:cBhvr>
                                        <p:cTn id="29"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8">
                                            <p:txEl>
                                              <p:pRg st="4" end="4"/>
                                            </p:txEl>
                                          </p:spTgt>
                                        </p:tgtEl>
                                        <p:attrNameLst>
                                          <p:attrName>style.visibility</p:attrName>
                                        </p:attrNameLst>
                                      </p:cBhvr>
                                      <p:to>
                                        <p:strVal val="visible"/>
                                      </p:to>
                                    </p:set>
                                    <p:animEffect transition="in" filter="fade">
                                      <p:cBhvr>
                                        <p:cTn id="35" dur="1000"/>
                                        <p:tgtEl>
                                          <p:spTgt spid="8">
                                            <p:txEl>
                                              <p:pRg st="4" end="4"/>
                                            </p:txEl>
                                          </p:spTgt>
                                        </p:tgtEl>
                                      </p:cBhvr>
                                    </p:animEffect>
                                    <p:anim calcmode="lin" valueType="num">
                                      <p:cBhvr>
                                        <p:cTn id="36"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nodeType="clickEffect">
                                  <p:stCondLst>
                                    <p:cond delay="0"/>
                                  </p:stCondLst>
                                  <p:childTnLst>
                                    <p:set>
                                      <p:cBhvr>
                                        <p:cTn id="41" dur="1" fill="hold">
                                          <p:stCondLst>
                                            <p:cond delay="0"/>
                                          </p:stCondLst>
                                        </p:cTn>
                                        <p:tgtEl>
                                          <p:spTgt spid="8">
                                            <p:txEl>
                                              <p:pRg st="5" end="5"/>
                                            </p:txEl>
                                          </p:spTgt>
                                        </p:tgtEl>
                                        <p:attrNameLst>
                                          <p:attrName>style.visibility</p:attrName>
                                        </p:attrNameLst>
                                      </p:cBhvr>
                                      <p:to>
                                        <p:strVal val="visible"/>
                                      </p:to>
                                    </p:set>
                                    <p:animEffect transition="in" filter="fade">
                                      <p:cBhvr>
                                        <p:cTn id="42" dur="1000"/>
                                        <p:tgtEl>
                                          <p:spTgt spid="8">
                                            <p:txEl>
                                              <p:pRg st="5" end="5"/>
                                            </p:txEl>
                                          </p:spTgt>
                                        </p:tgtEl>
                                      </p:cBhvr>
                                    </p:animEffect>
                                    <p:anim calcmode="lin" valueType="num">
                                      <p:cBhvr>
                                        <p:cTn id="43"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8">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42" presetClass="entr" presetSubtype="0" fill="hold" nodeType="clickEffect">
                                  <p:stCondLst>
                                    <p:cond delay="0"/>
                                  </p:stCondLst>
                                  <p:childTnLst>
                                    <p:set>
                                      <p:cBhvr>
                                        <p:cTn id="48" dur="1" fill="hold">
                                          <p:stCondLst>
                                            <p:cond delay="0"/>
                                          </p:stCondLst>
                                        </p:cTn>
                                        <p:tgtEl>
                                          <p:spTgt spid="8">
                                            <p:txEl>
                                              <p:pRg st="6" end="6"/>
                                            </p:txEl>
                                          </p:spTgt>
                                        </p:tgtEl>
                                        <p:attrNameLst>
                                          <p:attrName>style.visibility</p:attrName>
                                        </p:attrNameLst>
                                      </p:cBhvr>
                                      <p:to>
                                        <p:strVal val="visible"/>
                                      </p:to>
                                    </p:set>
                                    <p:animEffect transition="in" filter="fade">
                                      <p:cBhvr>
                                        <p:cTn id="49" dur="1000"/>
                                        <p:tgtEl>
                                          <p:spTgt spid="8">
                                            <p:txEl>
                                              <p:pRg st="6" end="6"/>
                                            </p:txEl>
                                          </p:spTgt>
                                        </p:tgtEl>
                                      </p:cBhvr>
                                    </p:animEffect>
                                    <p:anim calcmode="lin" valueType="num">
                                      <p:cBhvr>
                                        <p:cTn id="50"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8">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bdélník 8"/>
          <p:cNvSpPr/>
          <p:nvPr/>
        </p:nvSpPr>
        <p:spPr>
          <a:xfrm>
            <a:off x="251520" y="1052736"/>
            <a:ext cx="2702984" cy="923330"/>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cs-CZ"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London</a:t>
            </a:r>
          </a:p>
        </p:txBody>
      </p:sp>
      <p:sp>
        <p:nvSpPr>
          <p:cNvPr id="10" name="Obdélník 9"/>
          <p:cNvSpPr/>
          <p:nvPr/>
        </p:nvSpPr>
        <p:spPr>
          <a:xfrm>
            <a:off x="1030005" y="260648"/>
            <a:ext cx="7083991" cy="584775"/>
          </a:xfrm>
          <a:prstGeom prst="rect">
            <a:avLst/>
          </a:prstGeom>
          <a:noFill/>
        </p:spPr>
        <p:txBody>
          <a:bodyPr wrap="none">
            <a:spAutoFit/>
          </a:bodyPr>
          <a:lstStyle/>
          <a:p>
            <a:pPr algn="ctr" fontAlgn="auto">
              <a:spcBef>
                <a:spcPts val="0"/>
              </a:spcBef>
              <a:spcAft>
                <a:spcPts val="0"/>
              </a:spcAft>
              <a:defRPr/>
            </a:pPr>
            <a:r>
              <a:rPr lang="cs-CZ" sz="3200"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cs typeface="+mn-cs"/>
              </a:rPr>
              <a:t>What</a:t>
            </a:r>
            <a:r>
              <a:rPr lang="cs-CZ"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cs typeface="+mn-cs"/>
              </a:rPr>
              <a:t> </a:t>
            </a:r>
            <a:r>
              <a:rPr lang="cs-CZ" sz="3200"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cs typeface="+mn-cs"/>
              </a:rPr>
              <a:t>will</a:t>
            </a:r>
            <a:r>
              <a:rPr lang="cs-CZ"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cs typeface="+mn-cs"/>
              </a:rPr>
              <a:t> </a:t>
            </a:r>
            <a:r>
              <a:rPr lang="cs-CZ" sz="3200"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cs typeface="+mn-cs"/>
              </a:rPr>
              <a:t>the</a:t>
            </a:r>
            <a:r>
              <a:rPr lang="cs-CZ"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cs typeface="+mn-cs"/>
              </a:rPr>
              <a:t> </a:t>
            </a:r>
            <a:r>
              <a:rPr lang="cs-CZ" sz="3200"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cs typeface="+mn-cs"/>
              </a:rPr>
              <a:t>weather</a:t>
            </a:r>
            <a:r>
              <a:rPr lang="cs-CZ"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cs typeface="+mn-cs"/>
              </a:rPr>
              <a:t> </a:t>
            </a:r>
            <a:r>
              <a:rPr lang="cs-CZ" sz="3200"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cs typeface="+mn-cs"/>
              </a:rPr>
              <a:t>be</a:t>
            </a:r>
            <a:r>
              <a:rPr lang="cs-CZ"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cs typeface="+mn-cs"/>
              </a:rPr>
              <a:t> </a:t>
            </a:r>
            <a:r>
              <a:rPr lang="cs-CZ" sz="3200"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cs typeface="+mn-cs"/>
              </a:rPr>
              <a:t>like</a:t>
            </a:r>
            <a:r>
              <a:rPr lang="cs-CZ" sz="32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cs typeface="+mn-cs"/>
              </a:rPr>
              <a:t>?</a:t>
            </a:r>
          </a:p>
        </p:txBody>
      </p:sp>
      <p:pic>
        <p:nvPicPr>
          <p:cNvPr id="14340" name="Picture 3" descr="C:\Users\uzivatel14\AppData\Local\Microsoft\Windows\Temporary Internet Files\Content.IE5\YCNXQZI3\MC900432591[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8038" y="833438"/>
            <a:ext cx="1503362" cy="150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TextovéPole 10"/>
          <p:cNvSpPr txBox="1">
            <a:spLocks noChangeArrowheads="1"/>
          </p:cNvSpPr>
          <p:nvPr/>
        </p:nvSpPr>
        <p:spPr bwMode="auto">
          <a:xfrm>
            <a:off x="3492500" y="2060575"/>
            <a:ext cx="11509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cs-CZ" b="1"/>
              <a:t>morning</a:t>
            </a:r>
          </a:p>
        </p:txBody>
      </p:sp>
      <p:pic>
        <p:nvPicPr>
          <p:cNvPr id="14342" name="Picture 4" descr="C:\Users\uzivatel14\AppData\Local\Microsoft\Windows\Temporary Internet Files\Content.IE5\HSNMSNGJ\MC900432587[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725" y="857250"/>
            <a:ext cx="1314450"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TextovéPole 14"/>
          <p:cNvSpPr txBox="1">
            <a:spLocks noChangeArrowheads="1"/>
          </p:cNvSpPr>
          <p:nvPr/>
        </p:nvSpPr>
        <p:spPr bwMode="auto">
          <a:xfrm>
            <a:off x="5292725" y="2060575"/>
            <a:ext cx="13144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cs-CZ" b="1"/>
              <a:t>afternoon</a:t>
            </a:r>
          </a:p>
        </p:txBody>
      </p:sp>
      <p:pic>
        <p:nvPicPr>
          <p:cNvPr id="14344" name="Picture 5" descr="C:\Users\uzivatel14\AppData\Local\Microsoft\Windows\Temporary Internet Files\Content.IE5\YCNXQZI3\MC900432589[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4388" y="769938"/>
            <a:ext cx="1490662" cy="148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5" name="TextovéPole 16"/>
          <p:cNvSpPr txBox="1">
            <a:spLocks noChangeArrowheads="1"/>
          </p:cNvSpPr>
          <p:nvPr/>
        </p:nvSpPr>
        <p:spPr bwMode="auto">
          <a:xfrm>
            <a:off x="7251700" y="2060575"/>
            <a:ext cx="13160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cs-CZ" b="1"/>
              <a:t>evening</a:t>
            </a:r>
          </a:p>
        </p:txBody>
      </p:sp>
      <p:sp>
        <p:nvSpPr>
          <p:cNvPr id="18" name="Obdélník 17"/>
          <p:cNvSpPr/>
          <p:nvPr/>
        </p:nvSpPr>
        <p:spPr>
          <a:xfrm>
            <a:off x="251520" y="2760652"/>
            <a:ext cx="2483372" cy="923330"/>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cs-CZ"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Prague</a:t>
            </a:r>
          </a:p>
        </p:txBody>
      </p:sp>
      <p:pic>
        <p:nvPicPr>
          <p:cNvPr id="14347" name="Picture 6" descr="C:\Users\uzivatel14\AppData\Local\Microsoft\Windows\Temporary Internet Files\Content.IE5\YCNXQZI3\MC900432588[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84550" y="2584450"/>
            <a:ext cx="1258888" cy="125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8" name="TextovéPole 19"/>
          <p:cNvSpPr txBox="1">
            <a:spLocks noChangeArrowheads="1"/>
          </p:cNvSpPr>
          <p:nvPr/>
        </p:nvSpPr>
        <p:spPr bwMode="auto">
          <a:xfrm>
            <a:off x="3438525" y="3705225"/>
            <a:ext cx="1152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cs-CZ" b="1"/>
              <a:t>morning</a:t>
            </a:r>
          </a:p>
        </p:txBody>
      </p:sp>
      <p:pic>
        <p:nvPicPr>
          <p:cNvPr id="14349" name="Picture 3" descr="C:\Users\uzivatel14\AppData\Local\Microsoft\Windows\Temporary Internet Files\Content.IE5\YCNXQZI3\MC900432591[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7475" y="2459038"/>
            <a:ext cx="1503363" cy="150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0" name="TextovéPole 21"/>
          <p:cNvSpPr txBox="1">
            <a:spLocks noChangeArrowheads="1"/>
          </p:cNvSpPr>
          <p:nvPr/>
        </p:nvSpPr>
        <p:spPr bwMode="auto">
          <a:xfrm>
            <a:off x="5307013" y="3703638"/>
            <a:ext cx="13144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cs-CZ" b="1"/>
              <a:t>afternoon</a:t>
            </a:r>
          </a:p>
        </p:txBody>
      </p:sp>
      <p:pic>
        <p:nvPicPr>
          <p:cNvPr id="14351" name="Picture 4" descr="C:\Users\uzivatel14\AppData\Local\Microsoft\Windows\Temporary Internet Files\Content.IE5\HSNMSNGJ\MC900432587[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4388" y="2557463"/>
            <a:ext cx="1314450"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2" name="TextovéPole 23"/>
          <p:cNvSpPr txBox="1">
            <a:spLocks noChangeArrowheads="1"/>
          </p:cNvSpPr>
          <p:nvPr/>
        </p:nvSpPr>
        <p:spPr bwMode="auto">
          <a:xfrm>
            <a:off x="7164388" y="3705225"/>
            <a:ext cx="1403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cs-CZ" b="1"/>
              <a:t>evening</a:t>
            </a:r>
          </a:p>
        </p:txBody>
      </p:sp>
      <p:sp>
        <p:nvSpPr>
          <p:cNvPr id="25" name="Obdélník 24"/>
          <p:cNvSpPr/>
          <p:nvPr/>
        </p:nvSpPr>
        <p:spPr>
          <a:xfrm>
            <a:off x="0" y="4581128"/>
            <a:ext cx="3382657" cy="923330"/>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cs-CZ"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New York</a:t>
            </a:r>
          </a:p>
        </p:txBody>
      </p:sp>
      <p:pic>
        <p:nvPicPr>
          <p:cNvPr id="14354" name="Picture 7" descr="C:\Users\uzivatel14\AppData\Local\Microsoft\Windows\Temporary Internet Files\Content.IE5\PPNM4YGV\MC900432590[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48038" y="4073525"/>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5" name="TextovéPole 26"/>
          <p:cNvSpPr txBox="1">
            <a:spLocks noChangeArrowheads="1"/>
          </p:cNvSpPr>
          <p:nvPr/>
        </p:nvSpPr>
        <p:spPr bwMode="auto">
          <a:xfrm>
            <a:off x="3590925" y="5532438"/>
            <a:ext cx="1152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cs-CZ" b="1"/>
              <a:t>morning</a:t>
            </a:r>
          </a:p>
        </p:txBody>
      </p:sp>
      <p:pic>
        <p:nvPicPr>
          <p:cNvPr id="14356" name="Picture 5" descr="C:\Users\uzivatel14\AppData\Local\Microsoft\Windows\Temporary Internet Files\Content.IE5\YCNXQZI3\MC900432589[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725" y="4227513"/>
            <a:ext cx="1489075" cy="149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7" name="TextovéPole 28"/>
          <p:cNvSpPr txBox="1">
            <a:spLocks noChangeArrowheads="1"/>
          </p:cNvSpPr>
          <p:nvPr/>
        </p:nvSpPr>
        <p:spPr bwMode="auto">
          <a:xfrm>
            <a:off x="5351463" y="5534025"/>
            <a:ext cx="13144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cs-CZ" b="1"/>
              <a:t>afternoon</a:t>
            </a:r>
          </a:p>
        </p:txBody>
      </p:sp>
      <p:pic>
        <p:nvPicPr>
          <p:cNvPr id="14358" name="Picture 8" descr="C:\Users\uzivatel14\AppData\Local\Microsoft\Windows\Temporary Internet Files\Content.IE5\YCNXQZI3\MC900432591[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94525" y="4075113"/>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9" name="TextovéPole 11"/>
          <p:cNvSpPr txBox="1">
            <a:spLocks noChangeArrowheads="1"/>
          </p:cNvSpPr>
          <p:nvPr/>
        </p:nvSpPr>
        <p:spPr bwMode="auto">
          <a:xfrm>
            <a:off x="7380288" y="5043488"/>
            <a:ext cx="11874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b="1"/>
              <a:t>windy</a:t>
            </a:r>
          </a:p>
        </p:txBody>
      </p:sp>
      <p:sp>
        <p:nvSpPr>
          <p:cNvPr id="14360" name="TextovéPole 31"/>
          <p:cNvSpPr txBox="1">
            <a:spLocks noChangeArrowheads="1"/>
          </p:cNvSpPr>
          <p:nvPr/>
        </p:nvSpPr>
        <p:spPr bwMode="auto">
          <a:xfrm>
            <a:off x="7251700" y="5548313"/>
            <a:ext cx="13160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cs-CZ" b="1"/>
              <a:t>evening</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Zástupný symbol pro obsah 1"/>
          <p:cNvSpPr>
            <a:spLocks noGrp="1"/>
          </p:cNvSpPr>
          <p:nvPr>
            <p:ph idx="1"/>
          </p:nvPr>
        </p:nvSpPr>
        <p:spPr/>
        <p:txBody>
          <a:bodyPr/>
          <a:lstStyle/>
          <a:p>
            <a:pPr>
              <a:lnSpc>
                <a:spcPct val="200000"/>
              </a:lnSpc>
            </a:pPr>
            <a:r>
              <a:rPr lang="cs-CZ" smtClean="0"/>
              <a:t>Rio de Janeiro				10°C</a:t>
            </a:r>
          </a:p>
          <a:p>
            <a:pPr>
              <a:lnSpc>
                <a:spcPct val="200000"/>
              </a:lnSpc>
            </a:pPr>
            <a:r>
              <a:rPr lang="cs-CZ" smtClean="0"/>
              <a:t>Sydney					-6°C</a:t>
            </a:r>
          </a:p>
          <a:p>
            <a:pPr>
              <a:lnSpc>
                <a:spcPct val="200000"/>
              </a:lnSpc>
            </a:pPr>
            <a:r>
              <a:rPr lang="cs-CZ" smtClean="0"/>
              <a:t>Cairo					35°C</a:t>
            </a:r>
          </a:p>
          <a:p>
            <a:pPr>
              <a:lnSpc>
                <a:spcPct val="200000"/>
              </a:lnSpc>
            </a:pPr>
            <a:r>
              <a:rPr lang="cs-CZ" smtClean="0"/>
              <a:t>Los Angeles				12°C</a:t>
            </a:r>
          </a:p>
          <a:p>
            <a:pPr>
              <a:lnSpc>
                <a:spcPct val="200000"/>
              </a:lnSpc>
            </a:pPr>
            <a:r>
              <a:rPr lang="cs-CZ" smtClean="0"/>
              <a:t>London					25°C                         </a:t>
            </a:r>
          </a:p>
        </p:txBody>
      </p:sp>
      <p:sp>
        <p:nvSpPr>
          <p:cNvPr id="3" name="Nadpis 2"/>
          <p:cNvSpPr>
            <a:spLocks noGrp="1"/>
          </p:cNvSpPr>
          <p:nvPr>
            <p:ph type="title"/>
          </p:nvPr>
        </p:nvSpPr>
        <p:spPr/>
        <p:txBody>
          <a:bodyPr/>
          <a:lstStyle/>
          <a:p>
            <a:pPr algn="ctr" fontAlgn="auto">
              <a:spcAft>
                <a:spcPts val="0"/>
              </a:spcAft>
              <a:defRPr/>
            </a:pPr>
            <a:r>
              <a:rPr lang="cs-CZ" dirty="0" smtClean="0"/>
              <a:t>Make </a:t>
            </a:r>
            <a:r>
              <a:rPr lang="cs-CZ" dirty="0" err="1" smtClean="0"/>
              <a:t>sentences</a:t>
            </a:r>
            <a:endParaRPr lang="cs-CZ" dirty="0"/>
          </a:p>
        </p:txBody>
      </p:sp>
      <p:pic>
        <p:nvPicPr>
          <p:cNvPr id="15364" name="Picture 2" descr="C:\Users\uzivatel14\AppData\Local\Microsoft\Windows\Temporary Internet Files\Content.IE5\HSNMSNGJ\MC900432587[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3313" y="1196975"/>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3" descr="C:\Users\uzivatel14\AppData\Local\Microsoft\Windows\Temporary Internet Files\Content.IE5\PPNM4YGV\MC900432590[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3313" y="2481263"/>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5" descr="C:\Users\uzivatel14\AppData\Local\Microsoft\Windows\Temporary Internet Files\Content.IE5\YCNXQZI3\MC900432589[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3313" y="3500438"/>
            <a:ext cx="744537"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4" descr="C:\Users\uzivatel14\AppData\Local\Microsoft\Windows\Temporary Internet Files\Content.IE5\4P66P6W8\MC900432588[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3138" y="4076700"/>
            <a:ext cx="987425" cy="98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5" descr="C:\Users\uzivatel14\AppData\Local\Microsoft\Windows\Temporary Internet Files\Content.IE5\YCNXQZI3\MC900431597[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51238" y="5300663"/>
            <a:ext cx="928687"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p:txBody>
          <a:bodyPr/>
          <a:lstStyle/>
          <a:p>
            <a:pPr algn="ctr" fontAlgn="auto">
              <a:spcAft>
                <a:spcPts val="0"/>
              </a:spcAft>
              <a:defRPr/>
            </a:pPr>
            <a:r>
              <a:rPr lang="cs-CZ" dirty="0" err="1" smtClean="0"/>
              <a:t>Put</a:t>
            </a:r>
            <a:r>
              <a:rPr lang="cs-CZ" dirty="0" smtClean="0"/>
              <a:t> </a:t>
            </a:r>
            <a:r>
              <a:rPr lang="cs-CZ" dirty="0" err="1" smtClean="0"/>
              <a:t>the</a:t>
            </a:r>
            <a:r>
              <a:rPr lang="cs-CZ" dirty="0" smtClean="0"/>
              <a:t> </a:t>
            </a:r>
            <a:r>
              <a:rPr lang="cs-CZ" dirty="0" err="1" smtClean="0"/>
              <a:t>weather</a:t>
            </a:r>
            <a:r>
              <a:rPr lang="cs-CZ" dirty="0" smtClean="0"/>
              <a:t> to </a:t>
            </a:r>
            <a:r>
              <a:rPr lang="cs-CZ" dirty="0" err="1" smtClean="0"/>
              <a:t>seasons</a:t>
            </a:r>
            <a:endParaRPr lang="cs-CZ" dirty="0"/>
          </a:p>
        </p:txBody>
      </p:sp>
      <p:sp>
        <p:nvSpPr>
          <p:cNvPr id="8" name="Ovál 7"/>
          <p:cNvSpPr/>
          <p:nvPr/>
        </p:nvSpPr>
        <p:spPr>
          <a:xfrm>
            <a:off x="274638" y="1668463"/>
            <a:ext cx="3313112" cy="2159000"/>
          </a:xfrm>
          <a:prstGeom prst="ellipse">
            <a:avLst/>
          </a:prstGeom>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cs-CZ"/>
          </a:p>
        </p:txBody>
      </p:sp>
      <p:sp>
        <p:nvSpPr>
          <p:cNvPr id="9" name="Ovál 8"/>
          <p:cNvSpPr/>
          <p:nvPr/>
        </p:nvSpPr>
        <p:spPr>
          <a:xfrm>
            <a:off x="5353050" y="1668463"/>
            <a:ext cx="3311525" cy="2159000"/>
          </a:xfrm>
          <a:prstGeom prst="ellipse">
            <a:avLst/>
          </a:prstGeom>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cs-CZ"/>
          </a:p>
        </p:txBody>
      </p:sp>
      <p:sp>
        <p:nvSpPr>
          <p:cNvPr id="10" name="Ovál 9"/>
          <p:cNvSpPr/>
          <p:nvPr/>
        </p:nvSpPr>
        <p:spPr>
          <a:xfrm>
            <a:off x="274638" y="4535488"/>
            <a:ext cx="3313112" cy="2160587"/>
          </a:xfrm>
          <a:prstGeom prst="ellipse">
            <a:avLst/>
          </a:prstGeom>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cs-CZ"/>
          </a:p>
        </p:txBody>
      </p:sp>
      <p:sp>
        <p:nvSpPr>
          <p:cNvPr id="11" name="Ovál 10"/>
          <p:cNvSpPr/>
          <p:nvPr/>
        </p:nvSpPr>
        <p:spPr>
          <a:xfrm>
            <a:off x="5364163" y="4508500"/>
            <a:ext cx="3311525" cy="2160588"/>
          </a:xfrm>
          <a:prstGeom prst="ellipse">
            <a:avLst/>
          </a:prstGeom>
        </p:spPr>
        <p:style>
          <a:lnRef idx="1">
            <a:schemeClr val="accent1"/>
          </a:lnRef>
          <a:fillRef idx="2">
            <a:schemeClr val="accent1"/>
          </a:fillRef>
          <a:effectRef idx="1">
            <a:schemeClr val="accent1"/>
          </a:effectRef>
          <a:fontRef idx="minor">
            <a:schemeClr val="dk1"/>
          </a:fontRef>
        </p:style>
        <p:txBody>
          <a:bodyPr anchor="ctr"/>
          <a:lstStyle/>
          <a:p>
            <a:pPr algn="ctr" fontAlgn="auto">
              <a:spcBef>
                <a:spcPts val="0"/>
              </a:spcBef>
              <a:spcAft>
                <a:spcPts val="0"/>
              </a:spcAft>
              <a:defRPr/>
            </a:pPr>
            <a:endParaRPr lang="cs-CZ"/>
          </a:p>
        </p:txBody>
      </p:sp>
      <p:sp>
        <p:nvSpPr>
          <p:cNvPr id="16391" name="TextovéPole 11"/>
          <p:cNvSpPr txBox="1">
            <a:spLocks noChangeArrowheads="1"/>
          </p:cNvSpPr>
          <p:nvPr/>
        </p:nvSpPr>
        <p:spPr bwMode="auto">
          <a:xfrm>
            <a:off x="971550" y="3975100"/>
            <a:ext cx="21605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sz="3200" b="1"/>
              <a:t>SUMMER</a:t>
            </a:r>
          </a:p>
        </p:txBody>
      </p:sp>
      <p:sp>
        <p:nvSpPr>
          <p:cNvPr id="16392" name="TextovéPole 12"/>
          <p:cNvSpPr txBox="1">
            <a:spLocks noChangeArrowheads="1"/>
          </p:cNvSpPr>
          <p:nvPr/>
        </p:nvSpPr>
        <p:spPr bwMode="auto">
          <a:xfrm>
            <a:off x="6084888" y="1082675"/>
            <a:ext cx="21590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sz="3200" b="1"/>
              <a:t>SPRING</a:t>
            </a:r>
          </a:p>
        </p:txBody>
      </p:sp>
      <p:sp>
        <p:nvSpPr>
          <p:cNvPr id="16393" name="TextovéPole 13"/>
          <p:cNvSpPr txBox="1">
            <a:spLocks noChangeArrowheads="1"/>
          </p:cNvSpPr>
          <p:nvPr/>
        </p:nvSpPr>
        <p:spPr bwMode="auto">
          <a:xfrm>
            <a:off x="1187450" y="1082675"/>
            <a:ext cx="2160588"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sz="3200" b="1"/>
              <a:t>WINTER</a:t>
            </a:r>
          </a:p>
        </p:txBody>
      </p:sp>
      <p:sp>
        <p:nvSpPr>
          <p:cNvPr id="16394" name="TextovéPole 14"/>
          <p:cNvSpPr txBox="1">
            <a:spLocks noChangeArrowheads="1"/>
          </p:cNvSpPr>
          <p:nvPr/>
        </p:nvSpPr>
        <p:spPr bwMode="auto">
          <a:xfrm>
            <a:off x="5961063" y="3975100"/>
            <a:ext cx="21605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sz="3200" b="1"/>
              <a:t>AUTUMN</a:t>
            </a:r>
          </a:p>
        </p:txBody>
      </p:sp>
      <p:sp>
        <p:nvSpPr>
          <p:cNvPr id="16" name="TextovéPole 15"/>
          <p:cNvSpPr txBox="1">
            <a:spLocks noChangeArrowheads="1"/>
          </p:cNvSpPr>
          <p:nvPr/>
        </p:nvSpPr>
        <p:spPr bwMode="auto">
          <a:xfrm>
            <a:off x="3779838" y="1331913"/>
            <a:ext cx="1439862" cy="50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nSpc>
                <a:spcPct val="150000"/>
              </a:lnSpc>
            </a:pPr>
            <a:r>
              <a:rPr lang="cs-CZ" b="1"/>
              <a:t>HOT</a:t>
            </a:r>
          </a:p>
          <a:p>
            <a:pPr>
              <a:lnSpc>
                <a:spcPct val="150000"/>
              </a:lnSpc>
            </a:pPr>
            <a:r>
              <a:rPr lang="cs-CZ" b="1"/>
              <a:t>FREEZING</a:t>
            </a:r>
          </a:p>
          <a:p>
            <a:pPr>
              <a:lnSpc>
                <a:spcPct val="150000"/>
              </a:lnSpc>
            </a:pPr>
            <a:r>
              <a:rPr lang="cs-CZ" b="1"/>
              <a:t>RAINY</a:t>
            </a:r>
          </a:p>
          <a:p>
            <a:pPr>
              <a:lnSpc>
                <a:spcPct val="150000"/>
              </a:lnSpc>
            </a:pPr>
            <a:r>
              <a:rPr lang="cs-CZ" b="1"/>
              <a:t>WINDY</a:t>
            </a:r>
          </a:p>
          <a:p>
            <a:pPr>
              <a:lnSpc>
                <a:spcPct val="150000"/>
              </a:lnSpc>
            </a:pPr>
            <a:r>
              <a:rPr lang="cs-CZ" b="1"/>
              <a:t>FOGGY</a:t>
            </a:r>
          </a:p>
          <a:p>
            <a:pPr>
              <a:lnSpc>
                <a:spcPct val="150000"/>
              </a:lnSpc>
            </a:pPr>
            <a:r>
              <a:rPr lang="cs-CZ" b="1"/>
              <a:t>CLOUDY</a:t>
            </a:r>
          </a:p>
          <a:p>
            <a:pPr>
              <a:lnSpc>
                <a:spcPct val="150000"/>
              </a:lnSpc>
            </a:pPr>
            <a:r>
              <a:rPr lang="cs-CZ" b="1"/>
              <a:t>SNOWY</a:t>
            </a:r>
          </a:p>
          <a:p>
            <a:pPr>
              <a:lnSpc>
                <a:spcPct val="150000"/>
              </a:lnSpc>
            </a:pPr>
            <a:r>
              <a:rPr lang="cs-CZ" b="1"/>
              <a:t>WARM</a:t>
            </a:r>
          </a:p>
          <a:p>
            <a:pPr>
              <a:lnSpc>
                <a:spcPct val="150000"/>
              </a:lnSpc>
            </a:pPr>
            <a:r>
              <a:rPr lang="cs-CZ" b="1"/>
              <a:t>SUN</a:t>
            </a:r>
          </a:p>
          <a:p>
            <a:pPr>
              <a:lnSpc>
                <a:spcPct val="150000"/>
              </a:lnSpc>
            </a:pPr>
            <a:r>
              <a:rPr lang="cs-CZ" b="1"/>
              <a:t>SUNNY</a:t>
            </a:r>
          </a:p>
          <a:p>
            <a:pPr>
              <a:lnSpc>
                <a:spcPct val="150000"/>
              </a:lnSpc>
            </a:pPr>
            <a:r>
              <a:rPr lang="cs-CZ" b="1"/>
              <a:t>STORMY </a:t>
            </a:r>
          </a:p>
          <a:p>
            <a:pPr>
              <a:lnSpc>
                <a:spcPct val="150000"/>
              </a:lnSpc>
            </a:pPr>
            <a:r>
              <a:rPr lang="cs-CZ" b="1"/>
              <a:t>LIGHTNING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0" presetClass="path" presetSubtype="0" accel="50000" decel="50000" fill="hold" nodeType="clickEffect">
                                  <p:stCondLst>
                                    <p:cond delay="0"/>
                                  </p:stCondLst>
                                  <p:childTnLst>
                                    <p:animMotion origin="layout" path="M -4.72222E-6 -7.40741E-7 C -0.00347 0.01435 -0.00486 0.02083 -0.01423 0.02755 C -0.02031 0.03727 -0.02204 0.04236 -0.025 0.05556 C -0.02552 0.15 -0.02517 0.24421 -0.02656 0.33843 C -0.0269 0.36111 -0.03107 0.38449 -0.03593 0.40579 C -0.03836 0.41644 -0.04218 0.43843 -0.04218 0.43866 C -0.04496 0.46435 -0.05 0.47778 -0.06232 0.4963 C -0.06614 0.50185 -0.07482 0.5037 -0.07951 0.50556 C -0.09774 0.5132 -0.11666 0.51782 -0.13541 0.52176 C -0.17013 0.53843 -0.14253 0.52616 -0.23506 0.52176 C -0.23958 0.52153 -0.24322 0.51505 -0.24756 0.51482 C -0.26406 0.51366 -0.28072 0.51482 -0.29722 0.51482 " pathEditMode="relative" rAng="0" ptsTypes="fffffffffffA">
                                      <p:cBhvr>
                                        <p:cTn id="6" dur="2000" fill="hold"/>
                                        <p:tgtEl>
                                          <p:spTgt spid="16">
                                            <p:txEl>
                                              <p:pRg st="0" end="0"/>
                                            </p:txEl>
                                          </p:spTgt>
                                        </p:tgtEl>
                                        <p:attrNameLst>
                                          <p:attrName>ppt_x</p:attrName>
                                          <p:attrName>ppt_y</p:attrName>
                                        </p:attrNameLst>
                                      </p:cBhvr>
                                      <p:rCtr x="-14861" y="26921"/>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0" presetClass="path" presetSubtype="0" accel="50000" decel="50000" fill="hold" nodeType="clickEffect">
                                  <p:stCondLst>
                                    <p:cond delay="0"/>
                                  </p:stCondLst>
                                  <p:childTnLst>
                                    <p:animMotion origin="layout" path="M -6.11111E-6 -3.7037E-7 C -0.04289 -0.00231 -0.08421 -0.01088 -0.12744 -0.01273 C -0.17848 -0.01759 -0.22709 -0.01921 -0.28056 -0.01921 " pathEditMode="relative" ptsTypes="ffA">
                                      <p:cBhvr>
                                        <p:cTn id="10" dur="2000" fill="hold"/>
                                        <p:tgtEl>
                                          <p:spTgt spid="16">
                                            <p:txEl>
                                              <p:pRg st="1" end="1"/>
                                            </p:txEl>
                                          </p:spTgt>
                                        </p:tgtEl>
                                        <p:attrNameLst>
                                          <p:attrName>ppt_x</p:attrName>
                                          <p:attrName>ppt_y</p:attrName>
                                        </p:attrNameLst>
                                      </p:cBhvr>
                                    </p:animMotion>
                                  </p:childTnLst>
                                </p:cTn>
                              </p:par>
                            </p:childTnLst>
                          </p:cTn>
                        </p:par>
                      </p:childTnLst>
                    </p:cTn>
                  </p:par>
                  <p:par>
                    <p:cTn id="11" fill="hold" nodeType="clickPar">
                      <p:stCondLst>
                        <p:cond delay="indefinite"/>
                      </p:stCondLst>
                      <p:childTnLst>
                        <p:par>
                          <p:cTn id="12" fill="hold" nodeType="withGroup">
                            <p:stCondLst>
                              <p:cond delay="0"/>
                            </p:stCondLst>
                            <p:childTnLst>
                              <p:par>
                                <p:cTn id="13" presetID="0" presetClass="path" presetSubtype="0" accel="50000" decel="50000" fill="hold" nodeType="clickEffect">
                                  <p:stCondLst>
                                    <p:cond delay="0"/>
                                  </p:stCondLst>
                                  <p:childTnLst>
                                    <p:animMotion origin="layout" path="M 2.22222E-6 -2.59259E-6 C 0.00243 0.01042 0.00729 0.01204 0.01285 0.01945 C 0.01666 0.02431 0.02118 0.03681 0.02413 0.04306 C 0.03125 0.0581 0.03107 0.07801 0.03871 0.09236 C 0.03923 0.10255 0.03906 0.11273 0.04028 0.12269 C 0.04149 0.13334 0.04913 0.14167 0.05312 0.15047 C 0.05642 0.17246 0.05833 0.18125 0.06285 0.2 C 0.06302 0.20301 0.06528 0.23264 0.06614 0.23658 C 0.06666 0.23912 0.0684 0.24074 0.06927 0.24306 C 0.07239 0.25162 0.0717 0.2632 0.07569 0.27107 C 0.08073 0.28102 0.08368 0.29144 0.08871 0.30116 C 0.09965 0.3463 0.14722 0.3669 0.17899 0.37199 C 0.1941 0.37755 0.20885 0.37639 0.22413 0.37431 C 0.23055 0.3713 0.23698 0.36875 0.2434 0.36551 C 0.26597 0.36852 0.28854 0.37153 0.31128 0.37431 C 0.31337 0.375 0.3158 0.375 0.31771 0.37639 C 0.32014 0.37801 0.32153 0.38241 0.32413 0.38287 C 0.33316 0.38449 0.34236 0.38287 0.35156 0.38496 " pathEditMode="relative" rAng="0" ptsTypes="fffffffffffffffffA">
                                      <p:cBhvr>
                                        <p:cTn id="14" dur="2000" fill="hold"/>
                                        <p:tgtEl>
                                          <p:spTgt spid="16">
                                            <p:txEl>
                                              <p:pRg st="2" end="2"/>
                                            </p:txEl>
                                          </p:spTgt>
                                        </p:tgtEl>
                                        <p:attrNameLst>
                                          <p:attrName>ppt_x</p:attrName>
                                          <p:attrName>ppt_y</p:attrName>
                                        </p:attrNameLst>
                                      </p:cBhvr>
                                      <p:rCtr x="17569" y="19236"/>
                                    </p:animMotion>
                                  </p:childTnLst>
                                </p:cTn>
                              </p:par>
                            </p:childTnLst>
                          </p:cTn>
                        </p:par>
                      </p:childTnLst>
                    </p:cTn>
                  </p:par>
                  <p:par>
                    <p:cTn id="15" fill="hold" nodeType="clickPar">
                      <p:stCondLst>
                        <p:cond delay="indefinite"/>
                      </p:stCondLst>
                      <p:childTnLst>
                        <p:par>
                          <p:cTn id="16" fill="hold" nodeType="withGroup">
                            <p:stCondLst>
                              <p:cond delay="0"/>
                            </p:stCondLst>
                            <p:childTnLst>
                              <p:par>
                                <p:cTn id="17" presetID="0" presetClass="path" presetSubtype="0" accel="50000" decel="50000" fill="hold" nodeType="clickEffect">
                                  <p:stCondLst>
                                    <p:cond delay="0"/>
                                  </p:stCondLst>
                                  <p:childTnLst>
                                    <p:animMotion origin="layout" path="M 0.06336 0.06806 C 0.06527 0.07593 0.06614 0.0838 0.06805 0.09167 C 0.06892 0.09931 0.07118 0.12917 0.07465 0.13472 C 0.07586 0.13681 0.07795 0.13773 0.07951 0.13912 C 0.08246 0.15116 0.08454 0.15926 0.08906 0.1713 C 0.0901 0.17407 0.09236 0.17986 0.09236 0.18009 C 0.09548 0.19676 0.09687 0.20995 0.10364 0.225 C 0.10816 0.25023 0.11197 0.27824 0.12291 0.30023 C 0.125 0.31042 0.12743 0.32014 0.12951 0.33032 C 0.13003 0.33889 0.12934 0.34792 0.13107 0.35625 C 0.13159 0.35926 0.13437 0.36042 0.13593 0.36273 C 0.14079 0.37037 0.14253 0.37662 0.14878 0.38194 C 0.15711 0.39838 0.17239 0.39722 0.18593 0.39931 C 0.1934 0.40046 0.2085 0.40347 0.2085 0.4037 C 0.22013 0.4088 0.21475 0.40694 0.22465 0.40995 C 0.31215 0.40787 0.28159 0.40787 0.31805 0.40787 " pathEditMode="relative" rAng="0" ptsTypes="fffffffffffffffA">
                                      <p:cBhvr>
                                        <p:cTn id="18" dur="2000" fill="hold"/>
                                        <p:tgtEl>
                                          <p:spTgt spid="16">
                                            <p:txEl>
                                              <p:pRg st="3" end="3"/>
                                            </p:txEl>
                                          </p:spTgt>
                                        </p:tgtEl>
                                        <p:attrNameLst>
                                          <p:attrName>ppt_x</p:attrName>
                                          <p:attrName>ppt_y</p:attrName>
                                        </p:attrNameLst>
                                      </p:cBhvr>
                                      <p:rCtr x="12726" y="17083"/>
                                    </p:animMotion>
                                  </p:childTnLst>
                                </p:cTn>
                              </p:par>
                            </p:childTnLst>
                          </p:cTn>
                        </p:par>
                      </p:childTnLst>
                    </p:cTn>
                  </p:par>
                  <p:par>
                    <p:cTn id="19" fill="hold" nodeType="clickPar">
                      <p:stCondLst>
                        <p:cond delay="indefinite"/>
                      </p:stCondLst>
                      <p:childTnLst>
                        <p:par>
                          <p:cTn id="20" fill="hold" nodeType="withGroup">
                            <p:stCondLst>
                              <p:cond delay="0"/>
                            </p:stCondLst>
                            <p:childTnLst>
                              <p:par>
                                <p:cTn id="21" presetID="0" presetClass="path" presetSubtype="0" accel="50000" decel="50000" fill="hold" nodeType="clickEffect">
                                  <p:stCondLst>
                                    <p:cond delay="0"/>
                                  </p:stCondLst>
                                  <p:childTnLst>
                                    <p:animMotion origin="layout" path="M 1.94444E-6 -3.33333E-6 C 0.01024 -0.00671 0.02101 -0.00602 0.03368 -0.00717 C 0.04253 -0.00995 0.05173 -0.01018 0.06076 -0.01273 C 0.06423 -0.01365 0.07083 -0.01574 0.07083 -0.01551 C 0.08732 -0.025 0.05989 -0.00902 0.08264 -0.02569 C 0.08455 -0.02708 0.0875 -0.02731 0.08941 -0.02847 C 0.0967 -0.03379 0.10295 -0.03981 0.10989 -0.0456 C 0.1158 -0.05046 0.11423 -0.05648 0.1217 -0.06273 C 0.12778 -0.07338 0.13767 -0.09143 0.14861 -0.09953 C 0.1559 -0.10486 0.16892 -0.1125 0.17916 -0.11389 C 0.18993 -0.11527 0.20087 -0.11527 0.21128 -0.11805 C 0.24566 -0.12754 0.28802 -0.12314 0.32118 -0.12384 C 0.34375 -0.12824 0.32552 -0.12523 0.37691 -0.12523 " pathEditMode="relative" rAng="0" ptsTypes="ffffffffffffA">
                                      <p:cBhvr>
                                        <p:cTn id="22" dur="2000" fill="hold"/>
                                        <p:tgtEl>
                                          <p:spTgt spid="16">
                                            <p:txEl>
                                              <p:pRg st="4" end="4"/>
                                            </p:txEl>
                                          </p:spTgt>
                                        </p:tgtEl>
                                        <p:attrNameLst>
                                          <p:attrName>ppt_x</p:attrName>
                                          <p:attrName>ppt_y</p:attrName>
                                        </p:attrNameLst>
                                      </p:cBhvr>
                                      <p:rCtr x="18837" y="-6412"/>
                                    </p:animMotion>
                                  </p:childTnLst>
                                </p:cTn>
                              </p:par>
                            </p:childTnLst>
                          </p:cTn>
                        </p:par>
                      </p:childTnLst>
                    </p:cTn>
                  </p:par>
                  <p:par>
                    <p:cTn id="23" fill="hold" nodeType="clickPar">
                      <p:stCondLst>
                        <p:cond delay="indefinite"/>
                      </p:stCondLst>
                      <p:childTnLst>
                        <p:par>
                          <p:cTn id="24" fill="hold" nodeType="withGroup">
                            <p:stCondLst>
                              <p:cond delay="0"/>
                            </p:stCondLst>
                            <p:childTnLst>
                              <p:par>
                                <p:cTn id="25" presetID="0" presetClass="path" presetSubtype="0" accel="50000" decel="50000" fill="hold" nodeType="clickEffect">
                                  <p:stCondLst>
                                    <p:cond delay="0"/>
                                  </p:stCondLst>
                                  <p:childTnLst>
                                    <p:animMotion origin="layout" path="M 1.38889E-6 2.96296E-6 C 0.00295 0.00949 0.00955 0.01481 0.01493 0.02338 C 0.01788 0.03611 0.02222 0.04421 0.02986 0.05509 C 0.03524 0.07569 0.02864 0.05532 0.04236 0.08125 C 0.04566 0.0875 0.04462 0.09328 0.04722 0.09977 C 0.05017 0.10694 0.05746 0.1206 0.05746 0.12083 C 0.06042 0.13981 0.06423 0.15833 0.07222 0.17569 C 0.07604 0.19421 0.08281 0.2074 0.09253 0.22291 C 0.09809 0.23171 0.11233 0.24676 0.11233 0.24699 C 0.11649 0.25972 0.12344 0.26875 0.13229 0.27801 C 0.13906 0.29815 0.12934 0.27407 0.14219 0.29143 C 0.15364 0.30671 0.12847 0.29398 0.15486 0.31481 C 0.16858 0.32569 0.17917 0.33287 0.19496 0.33865 C 0.20017 0.34027 0.2066 0.34629 0.2125 0.34652 C 0.22483 0.34722 0.2375 0.34652 0.25 0.34652 " pathEditMode="relative" rAng="0" ptsTypes="ffffffffffffffA">
                                      <p:cBhvr>
                                        <p:cTn id="26" dur="2000" fill="hold"/>
                                        <p:tgtEl>
                                          <p:spTgt spid="16">
                                            <p:txEl>
                                              <p:pRg st="5" end="5"/>
                                            </p:txEl>
                                          </p:spTgt>
                                        </p:tgtEl>
                                        <p:attrNameLst>
                                          <p:attrName>ppt_x</p:attrName>
                                          <p:attrName>ppt_y</p:attrName>
                                        </p:attrNameLst>
                                      </p:cBhvr>
                                      <p:rCtr x="12500" y="17361"/>
                                    </p:animMotion>
                                  </p:childTnLst>
                                </p:cTn>
                              </p:par>
                            </p:childTnLst>
                          </p:cTn>
                        </p:par>
                      </p:childTnLst>
                    </p:cTn>
                  </p:par>
                  <p:par>
                    <p:cTn id="27" fill="hold" nodeType="clickPar">
                      <p:stCondLst>
                        <p:cond delay="indefinite"/>
                      </p:stCondLst>
                      <p:childTnLst>
                        <p:par>
                          <p:cTn id="28" fill="hold" nodeType="withGroup">
                            <p:stCondLst>
                              <p:cond delay="0"/>
                            </p:stCondLst>
                            <p:childTnLst>
                              <p:par>
                                <p:cTn id="29" presetID="0" presetClass="path" presetSubtype="0" accel="50000" decel="50000" fill="hold" nodeType="clickEffect">
                                  <p:stCondLst>
                                    <p:cond delay="0"/>
                                  </p:stCondLst>
                                  <p:childTnLst>
                                    <p:animMotion origin="layout" path="M 0.01545 0.0794 C 0.01441 0.07593 0.01406 0.07153 0.01215 0.06875 C 0.0059 0.05949 -0.01719 0.04398 -0.02656 0.03866 C -0.03334 0.03472 -0.03872 0.0287 -0.04584 0.0257 C -0.05295 0.01921 -0.06094 0.01991 -0.0684 0.01505 C -0.07292 0.01204 -0.07656 0.00648 -0.08143 0.00417 C -0.08559 0.00208 -0.09011 0.00208 -0.09427 -7.40741E-7 C -0.10816 -0.00694 -0.12049 -0.01713 -0.13455 -0.02384 C -0.14393 -0.03333 -0.15365 -0.0412 -0.16354 -0.04954 C -0.16997 -0.05509 -0.1757 -0.06134 -0.18299 -0.06458 C -0.19323 -0.07384 -0.20365 -0.08495 -0.21528 -0.09051 C -0.22257 -0.10046 -0.23247 -0.10995 -0.24097 -0.11829 C -0.24636 -0.12893 -0.25243 -0.1331 -0.26042 -0.13981 C -0.26389 -0.14699 -0.27066 -0.15671 -0.27656 -0.15926 C -0.28108 -0.16852 -0.28837 -0.175 -0.29427 -0.18287 C -0.29566 -0.18472 -0.29618 -0.18727 -0.2974 -0.18935 C -0.29879 -0.19167 -0.30226 -0.19583 -0.30226 -0.1956 " pathEditMode="relative" rAng="0" ptsTypes="ffffffffffffffffA">
                                      <p:cBhvr>
                                        <p:cTn id="30" dur="2000" fill="hold"/>
                                        <p:tgtEl>
                                          <p:spTgt spid="16">
                                            <p:txEl>
                                              <p:pRg st="6" end="6"/>
                                            </p:txEl>
                                          </p:spTgt>
                                        </p:tgtEl>
                                        <p:attrNameLst>
                                          <p:attrName>ppt_x</p:attrName>
                                          <p:attrName>ppt_y</p:attrName>
                                        </p:attrNameLst>
                                      </p:cBhvr>
                                      <p:rCtr x="-15885" y="-13773"/>
                                    </p:animMotion>
                                  </p:childTnLst>
                                </p:cTn>
                              </p:par>
                            </p:childTnLst>
                          </p:cTn>
                        </p:par>
                      </p:childTnLst>
                    </p:cTn>
                  </p:par>
                  <p:par>
                    <p:cTn id="31" fill="hold" nodeType="clickPar">
                      <p:stCondLst>
                        <p:cond delay="indefinite"/>
                      </p:stCondLst>
                      <p:childTnLst>
                        <p:par>
                          <p:cTn id="32" fill="hold" nodeType="withGroup">
                            <p:stCondLst>
                              <p:cond delay="0"/>
                            </p:stCondLst>
                            <p:childTnLst>
                              <p:par>
                                <p:cTn id="33" presetID="0" presetClass="path" presetSubtype="0" accel="50000" decel="50000" fill="hold" nodeType="clickEffect">
                                  <p:stCondLst>
                                    <p:cond delay="0"/>
                                  </p:stCondLst>
                                  <p:childTnLst>
                                    <p:animMotion origin="layout" path="M 2.22222E-6 -4.44444E-6 C 0.01719 -0.003 0.02396 -0.01203 0.03732 -0.0206 C 0.0625 -0.03703 0.08107 -0.05509 0.10017 -0.0743 C 0.10121 -0.07824 0.10052 -0.08217 0.10295 -0.08541 C 0.10451 -0.08796 0.10989 -0.08865 0.11163 -0.0912 C 0.11562 -0.09629 0.11753 -0.10208 0.12031 -0.10763 C 0.12621 -0.11875 0.11996 -0.10763 0.12621 -0.11875 C 0.1283 -0.12245 0.13177 -0.13009 0.13177 -0.12986 C 0.13455 -0.14166 0.13732 -0.15416 0.1434 -0.16504 C 0.146 -0.17638 0.14722 -0.18148 0.15486 -0.19097 C 0.1592 -0.20254 0.16944 -0.21018 0.18368 -0.21689 C 0.18975 -0.22314 0.19653 -0.23125 0.20642 -0.23564 C 0.21423 -0.23865 0.23246 -0.2412 0.23246 -0.24097 C 0.25312 -0.25046 0.22691 -0.23958 0.25243 -0.24675 C 0.25555 -0.24745 0.25764 -0.24976 0.26076 -0.25046 C 0.26632 -0.25208 0.27222 -0.253 0.27812 -0.25416 C 0.2809 -0.25463 0.2868 -0.25578 0.2868 -0.25578 " pathEditMode="relative" rAng="0" ptsTypes="ffffffffffffffffA">
                                      <p:cBhvr>
                                        <p:cTn id="34" dur="2000" fill="hold"/>
                                        <p:tgtEl>
                                          <p:spTgt spid="16">
                                            <p:txEl>
                                              <p:pRg st="7" end="7"/>
                                            </p:txEl>
                                          </p:spTgt>
                                        </p:tgtEl>
                                        <p:attrNameLst>
                                          <p:attrName>ppt_x</p:attrName>
                                          <p:attrName>ppt_y</p:attrName>
                                        </p:attrNameLst>
                                      </p:cBhvr>
                                      <p:rCtr x="14340" y="-12801"/>
                                    </p:animMotion>
                                  </p:childTnLst>
                                </p:cTn>
                              </p:par>
                            </p:childTnLst>
                          </p:cTn>
                        </p:par>
                      </p:childTnLst>
                    </p:cTn>
                  </p:par>
                  <p:par>
                    <p:cTn id="35" fill="hold" nodeType="clickPar">
                      <p:stCondLst>
                        <p:cond delay="indefinite"/>
                      </p:stCondLst>
                      <p:childTnLst>
                        <p:par>
                          <p:cTn id="36" fill="hold" nodeType="withGroup">
                            <p:stCondLst>
                              <p:cond delay="0"/>
                            </p:stCondLst>
                            <p:childTnLst>
                              <p:par>
                                <p:cTn id="37" presetID="0" presetClass="path" presetSubtype="0" accel="50000" decel="50000" fill="hold" nodeType="clickEffect">
                                  <p:stCondLst>
                                    <p:cond delay="0"/>
                                  </p:stCondLst>
                                  <p:childTnLst>
                                    <p:animMotion origin="layout" path="M -3.33333E-6 3.7037E-7 C -0.00139 0.00463 -0.00139 0.01042 -0.00399 0.01412 C -0.00573 0.01667 -0.00955 0.01435 -0.01163 0.01643 C -0.01319 0.01806 -0.01198 0.02176 -0.01354 0.02361 C -0.01562 0.02616 -0.01857 0.02662 -0.02135 0.02824 C -0.02691 0.03889 -0.02899 0.05116 -0.03472 0.06134 C -0.03871 0.07662 -0.03941 0.07986 -0.05 0.08981 C -0.05434 0.09815 -0.05764 0.10069 -0.06527 0.10417 C -0.10017 0.10324 -0.13559 0.1037 -0.17048 0.10139 C -0.17413 0.10116 -0.17673 0.09722 -0.1802 0.09699 C -0.19861 0.09491 -0.23559 0.09468 -0.23559 0.09491 " pathEditMode="relative" rAng="0" ptsTypes="ffffffffffA">
                                      <p:cBhvr>
                                        <p:cTn id="38" dur="2000" fill="hold"/>
                                        <p:tgtEl>
                                          <p:spTgt spid="16">
                                            <p:txEl>
                                              <p:pRg st="8" end="8"/>
                                            </p:txEl>
                                          </p:spTgt>
                                        </p:tgtEl>
                                        <p:attrNameLst>
                                          <p:attrName>ppt_x</p:attrName>
                                          <p:attrName>ppt_y</p:attrName>
                                        </p:attrNameLst>
                                      </p:cBhvr>
                                      <p:rCtr x="-11788" y="5208"/>
                                    </p:animMotion>
                                  </p:childTnLst>
                                </p:cTn>
                              </p:par>
                            </p:childTnLst>
                          </p:cTn>
                        </p:par>
                      </p:childTnLst>
                    </p:cTn>
                  </p:par>
                  <p:par>
                    <p:cTn id="39" fill="hold" nodeType="clickPar">
                      <p:stCondLst>
                        <p:cond delay="indefinite"/>
                      </p:stCondLst>
                      <p:childTnLst>
                        <p:par>
                          <p:cTn id="40" fill="hold" nodeType="withGroup">
                            <p:stCondLst>
                              <p:cond delay="0"/>
                            </p:stCondLst>
                            <p:childTnLst>
                              <p:par>
                                <p:cTn id="41" presetID="0" presetClass="path" presetSubtype="0" accel="50000" decel="50000" fill="hold" nodeType="clickEffect">
                                  <p:stCondLst>
                                    <p:cond delay="0"/>
                                  </p:stCondLst>
                                  <p:childTnLst>
                                    <p:animMotion origin="layout" path="M -0.00452 0.02315 C -0.00347 0.02523 -0.00087 0.02709 -0.00122 0.02963 C -0.00243 0.03912 -0.0165 0.03773 -0.01893 0.0382 C -0.0467 0.0507 -0.07709 0.05116 -0.10625 0.05324 C -0.12066 0.05556 -0.13368 0.06158 -0.14827 0.06412 C -0.16163 0.06991 -0.17396 0.07107 -0.18837 0.07269 C -0.21511 0.08264 -0.24132 0.0838 -0.26893 0.08565 C -0.30816 0.0919 -0.32778 0.09422 -0.37066 0.09422 " pathEditMode="relative" rAng="0" ptsTypes="fffffffA">
                                      <p:cBhvr>
                                        <p:cTn id="42" dur="2000" fill="hold"/>
                                        <p:tgtEl>
                                          <p:spTgt spid="16">
                                            <p:txEl>
                                              <p:pRg st="9" end="9"/>
                                            </p:txEl>
                                          </p:spTgt>
                                        </p:tgtEl>
                                        <p:attrNameLst>
                                          <p:attrName>ppt_x</p:attrName>
                                          <p:attrName>ppt_y</p:attrName>
                                        </p:attrNameLst>
                                      </p:cBhvr>
                                      <p:rCtr x="-18125" y="3542"/>
                                    </p:animMotion>
                                  </p:childTnLst>
                                </p:cTn>
                              </p:par>
                            </p:childTnLst>
                          </p:cTn>
                        </p:par>
                      </p:childTnLst>
                    </p:cTn>
                  </p:par>
                  <p:par>
                    <p:cTn id="43" fill="hold" nodeType="clickPar">
                      <p:stCondLst>
                        <p:cond delay="indefinite"/>
                      </p:stCondLst>
                      <p:childTnLst>
                        <p:par>
                          <p:cTn id="44" fill="hold" nodeType="withGroup">
                            <p:stCondLst>
                              <p:cond delay="0"/>
                            </p:stCondLst>
                            <p:childTnLst>
                              <p:par>
                                <p:cTn id="45" presetID="0" presetClass="path" presetSubtype="0" accel="50000" decel="50000" fill="hold" nodeType="clickEffect">
                                  <p:stCondLst>
                                    <p:cond delay="0"/>
                                  </p:stCondLst>
                                  <p:childTnLst>
                                    <p:animMotion origin="layout" path="M 1.11111E-6 -5.55556E-6 C -0.00278 0.01573 0.00139 0.00346 -0.00972 0.01087 C -0.0118 0.01226 -0.01267 0.01573 -0.01458 0.01712 C -0.03177 0.02985 -0.05382 0.0287 -0.07257 0.03217 C -0.08333 0.03147 -0.0941 0.03147 -0.10486 0.03009 C -0.14115 0.02569 -0.11493 0.02592 -0.12743 0.02592 " pathEditMode="relative" ptsTypes="fffffA">
                                      <p:cBhvr>
                                        <p:cTn id="46" dur="2000" fill="hold"/>
                                        <p:tgtEl>
                                          <p:spTgt spid="16">
                                            <p:txEl>
                                              <p:pRg st="10" end="10"/>
                                            </p:txEl>
                                          </p:spTgt>
                                        </p:tgtEl>
                                        <p:attrNameLst>
                                          <p:attrName>ppt_x</p:attrName>
                                          <p:attrName>ppt_y</p:attrName>
                                        </p:attrNameLst>
                                      </p:cBhvr>
                                    </p:animMotion>
                                  </p:childTnLst>
                                </p:cTn>
                              </p:par>
                            </p:childTnLst>
                          </p:cTn>
                        </p:par>
                      </p:childTnLst>
                    </p:cTn>
                  </p:par>
                  <p:par>
                    <p:cTn id="47" fill="hold" nodeType="clickPar">
                      <p:stCondLst>
                        <p:cond delay="indefinite"/>
                      </p:stCondLst>
                      <p:childTnLst>
                        <p:par>
                          <p:cTn id="48" fill="hold" nodeType="withGroup">
                            <p:stCondLst>
                              <p:cond delay="0"/>
                            </p:stCondLst>
                            <p:childTnLst>
                              <p:par>
                                <p:cTn id="49" presetID="0" presetClass="path" presetSubtype="0" accel="50000" decel="50000" fill="hold" nodeType="clickEffect">
                                  <p:stCondLst>
                                    <p:cond delay="0"/>
                                  </p:stCondLst>
                                  <p:childTnLst>
                                    <p:animMotion origin="layout" path="M 4.72222E-6 -7.40741E-7 C -0.07223 0.10926 -0.00539 0.01273 -0.21546 0.01273 " pathEditMode="relative" rAng="0" ptsTypes="fA">
                                      <p:cBhvr>
                                        <p:cTn id="50" dur="2000" fill="hold"/>
                                        <p:tgtEl>
                                          <p:spTgt spid="16">
                                            <p:txEl>
                                              <p:pRg st="11" end="11"/>
                                            </p:txEl>
                                          </p:spTgt>
                                        </p:tgtEl>
                                        <p:attrNameLst>
                                          <p:attrName>ppt_x</p:attrName>
                                          <p:attrName>ppt_y</p:attrName>
                                        </p:attrNameLst>
                                      </p:cBhvr>
                                      <p:rCtr x="-10781" y="546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smtClean="0"/>
              <a:t>Je slunečno.</a:t>
            </a:r>
          </a:p>
          <a:p>
            <a:pPr lvl="1"/>
            <a:r>
              <a:rPr lang="cs-CZ" smtClean="0">
                <a:solidFill>
                  <a:srgbClr val="FF0000"/>
                </a:solidFill>
              </a:rPr>
              <a:t>It is sunny.</a:t>
            </a:r>
          </a:p>
          <a:p>
            <a:r>
              <a:rPr lang="cs-CZ" smtClean="0"/>
              <a:t>V zimě sněží a mrzne.</a:t>
            </a:r>
          </a:p>
          <a:p>
            <a:pPr lvl="1"/>
            <a:r>
              <a:rPr lang="cs-CZ" smtClean="0">
                <a:solidFill>
                  <a:srgbClr val="FF0000"/>
                </a:solidFill>
              </a:rPr>
              <a:t>It is snowy and freezing in winter.</a:t>
            </a:r>
          </a:p>
          <a:p>
            <a:r>
              <a:rPr lang="cs-CZ" smtClean="0"/>
              <a:t>Je částečně zataženo.</a:t>
            </a:r>
          </a:p>
          <a:p>
            <a:pPr lvl="1"/>
            <a:r>
              <a:rPr lang="cs-CZ" smtClean="0">
                <a:solidFill>
                  <a:srgbClr val="FF0000"/>
                </a:solidFill>
              </a:rPr>
              <a:t>It's partly cloudy.</a:t>
            </a:r>
          </a:p>
          <a:p>
            <a:r>
              <a:rPr lang="cs-CZ" smtClean="0"/>
              <a:t>Je 10 stupňů nad nulou.</a:t>
            </a:r>
          </a:p>
          <a:p>
            <a:pPr lvl="1"/>
            <a:r>
              <a:rPr lang="cs-CZ" smtClean="0">
                <a:solidFill>
                  <a:srgbClr val="FF0000"/>
                </a:solidFill>
              </a:rPr>
              <a:t>It is 10 degrees Celsius above zero.</a:t>
            </a:r>
          </a:p>
          <a:p>
            <a:r>
              <a:rPr lang="cs-CZ" smtClean="0"/>
              <a:t>Jsou mraky. Bude bouřka.</a:t>
            </a:r>
          </a:p>
          <a:p>
            <a:pPr lvl="1"/>
            <a:r>
              <a:rPr lang="cs-CZ" smtClean="0">
                <a:solidFill>
                  <a:srgbClr val="FF0000"/>
                </a:solidFill>
              </a:rPr>
              <a:t>There are clouds. It is going to be stormy.</a:t>
            </a:r>
          </a:p>
        </p:txBody>
      </p:sp>
      <p:sp>
        <p:nvSpPr>
          <p:cNvPr id="3" name="Nadpis 2"/>
          <p:cNvSpPr>
            <a:spLocks noGrp="1"/>
          </p:cNvSpPr>
          <p:nvPr>
            <p:ph type="title"/>
          </p:nvPr>
        </p:nvSpPr>
        <p:spPr/>
        <p:txBody>
          <a:bodyPr/>
          <a:lstStyle/>
          <a:p>
            <a:pPr algn="ctr" fontAlgn="auto">
              <a:spcAft>
                <a:spcPts val="0"/>
              </a:spcAft>
              <a:defRPr/>
            </a:pPr>
            <a:r>
              <a:rPr lang="cs-CZ" dirty="0" smtClean="0"/>
              <a:t>TRANSLATE TO ENGLISH</a:t>
            </a:r>
            <a:endParaRPr lang="cs-CZ" dirty="0"/>
          </a:p>
        </p:txBody>
      </p:sp>
      <p:pic>
        <p:nvPicPr>
          <p:cNvPr id="17412" name="Picture 2" descr="C:\Users\uzivatel14\AppData\Local\Microsoft\Windows\Temporary Internet Files\Content.IE5\HSNMSNGJ\MM900041152[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516688" y="1628775"/>
            <a:ext cx="1511300"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3" end="3"/>
                                            </p:txEl>
                                          </p:spTgt>
                                        </p:tgtEl>
                                        <p:attrNameLst>
                                          <p:attrName>style.visibility</p:attrName>
                                        </p:attrNameLst>
                                      </p:cBhvr>
                                      <p:to>
                                        <p:strVal val="visible"/>
                                      </p:to>
                                    </p:set>
                                    <p:animEffect transition="in" filter="fade">
                                      <p:cBhvr>
                                        <p:cTn id="14" dur="1000"/>
                                        <p:tgtEl>
                                          <p:spTgt spid="2">
                                            <p:txEl>
                                              <p:pRg st="3" end="3"/>
                                            </p:txEl>
                                          </p:spTgt>
                                        </p:tgtEl>
                                      </p:cBhvr>
                                    </p:animEffect>
                                    <p:anim calcmode="lin" valueType="num">
                                      <p:cBhvr>
                                        <p:cTn id="15"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fade">
                                      <p:cBhvr>
                                        <p:cTn id="21" dur="1000"/>
                                        <p:tgtEl>
                                          <p:spTgt spid="2">
                                            <p:txEl>
                                              <p:pRg st="5" end="5"/>
                                            </p:txEl>
                                          </p:spTgt>
                                        </p:tgtEl>
                                      </p:cBhvr>
                                    </p:animEffect>
                                    <p:anim calcmode="lin" valueType="num">
                                      <p:cBhvr>
                                        <p:cTn id="22"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7" end="7"/>
                                            </p:txEl>
                                          </p:spTgt>
                                        </p:tgtEl>
                                        <p:attrNameLst>
                                          <p:attrName>style.visibility</p:attrName>
                                        </p:attrNameLst>
                                      </p:cBhvr>
                                      <p:to>
                                        <p:strVal val="visible"/>
                                      </p:to>
                                    </p:set>
                                    <p:animEffect transition="in" filter="fade">
                                      <p:cBhvr>
                                        <p:cTn id="28" dur="1000"/>
                                        <p:tgtEl>
                                          <p:spTgt spid="2">
                                            <p:txEl>
                                              <p:pRg st="7" end="7"/>
                                            </p:txEl>
                                          </p:spTgt>
                                        </p:tgtEl>
                                      </p:cBhvr>
                                    </p:animEffect>
                                    <p:anim calcmode="lin" valueType="num">
                                      <p:cBhvr>
                                        <p:cTn id="29"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9" end="9"/>
                                            </p:txEl>
                                          </p:spTgt>
                                        </p:tgtEl>
                                        <p:attrNameLst>
                                          <p:attrName>style.visibility</p:attrName>
                                        </p:attrNameLst>
                                      </p:cBhvr>
                                      <p:to>
                                        <p:strVal val="visible"/>
                                      </p:to>
                                    </p:set>
                                    <p:animEffect transition="in" filter="fade">
                                      <p:cBhvr>
                                        <p:cTn id="35" dur="1000"/>
                                        <p:tgtEl>
                                          <p:spTgt spid="2">
                                            <p:txEl>
                                              <p:pRg st="9" end="9"/>
                                            </p:txEl>
                                          </p:spTgt>
                                        </p:tgtEl>
                                      </p:cBhvr>
                                    </p:animEffect>
                                    <p:anim calcmode="lin" valueType="num">
                                      <p:cBhvr>
                                        <p:cTn id="36" dur="1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pPr marL="109728" indent="0" algn="ctr" fontAlgn="auto">
              <a:spcAft>
                <a:spcPts val="0"/>
              </a:spcAft>
              <a:buFont typeface="Wingdings 3"/>
              <a:buNone/>
              <a:defRPr/>
            </a:pPr>
            <a:r>
              <a:rPr lang="cs-CZ" sz="2800" dirty="0" smtClean="0">
                <a:solidFill>
                  <a:srgbClr val="FF0000"/>
                </a:solidFill>
              </a:rPr>
              <a:t>On </a:t>
            </a:r>
            <a:r>
              <a:rPr lang="cs-CZ" sz="2800" dirty="0" err="1" smtClean="0">
                <a:solidFill>
                  <a:srgbClr val="FF0000"/>
                </a:solidFill>
              </a:rPr>
              <a:t>the</a:t>
            </a:r>
            <a:r>
              <a:rPr lang="cs-CZ" sz="2800" dirty="0" smtClean="0">
                <a:solidFill>
                  <a:srgbClr val="FF0000"/>
                </a:solidFill>
              </a:rPr>
              <a:t> Internet </a:t>
            </a:r>
            <a:r>
              <a:rPr lang="cs-CZ" sz="2800" dirty="0" err="1" smtClean="0">
                <a:solidFill>
                  <a:srgbClr val="FF0000"/>
                </a:solidFill>
              </a:rPr>
              <a:t>find</a:t>
            </a:r>
            <a:r>
              <a:rPr lang="cs-CZ" sz="2800" dirty="0" smtClean="0">
                <a:solidFill>
                  <a:srgbClr val="FF0000"/>
                </a:solidFill>
              </a:rPr>
              <a:t> </a:t>
            </a:r>
            <a:r>
              <a:rPr lang="cs-CZ" sz="2800" dirty="0" err="1" smtClean="0">
                <a:solidFill>
                  <a:srgbClr val="FF0000"/>
                </a:solidFill>
              </a:rPr>
              <a:t>the</a:t>
            </a:r>
            <a:r>
              <a:rPr lang="cs-CZ" sz="2800" dirty="0" smtClean="0">
                <a:solidFill>
                  <a:srgbClr val="FF0000"/>
                </a:solidFill>
              </a:rPr>
              <a:t> </a:t>
            </a:r>
            <a:r>
              <a:rPr lang="cs-CZ" sz="2800" dirty="0" err="1" smtClean="0">
                <a:solidFill>
                  <a:srgbClr val="FF0000"/>
                </a:solidFill>
              </a:rPr>
              <a:t>weather</a:t>
            </a:r>
            <a:r>
              <a:rPr lang="cs-CZ" sz="2800" dirty="0" smtClean="0">
                <a:solidFill>
                  <a:srgbClr val="FF0000"/>
                </a:solidFill>
              </a:rPr>
              <a:t> </a:t>
            </a:r>
            <a:r>
              <a:rPr lang="cs-CZ" sz="2800" dirty="0" err="1" smtClean="0">
                <a:solidFill>
                  <a:srgbClr val="FF0000"/>
                </a:solidFill>
              </a:rPr>
              <a:t>forecast</a:t>
            </a:r>
            <a:r>
              <a:rPr lang="cs-CZ" sz="2800" dirty="0" smtClean="0">
                <a:solidFill>
                  <a:srgbClr val="FF0000"/>
                </a:solidFill>
              </a:rPr>
              <a:t> </a:t>
            </a:r>
            <a:r>
              <a:rPr lang="cs-CZ" sz="2800" dirty="0" err="1" smtClean="0">
                <a:solidFill>
                  <a:srgbClr val="FF0000"/>
                </a:solidFill>
              </a:rPr>
              <a:t>for</a:t>
            </a:r>
            <a:r>
              <a:rPr lang="cs-CZ" sz="2800" dirty="0" smtClean="0">
                <a:solidFill>
                  <a:srgbClr val="FF0000"/>
                </a:solidFill>
              </a:rPr>
              <a:t> </a:t>
            </a:r>
            <a:r>
              <a:rPr lang="cs-CZ" sz="2800" dirty="0" err="1" smtClean="0">
                <a:solidFill>
                  <a:srgbClr val="FF0000"/>
                </a:solidFill>
              </a:rPr>
              <a:t>the</a:t>
            </a:r>
            <a:r>
              <a:rPr lang="cs-CZ" sz="2800" dirty="0" smtClean="0">
                <a:solidFill>
                  <a:srgbClr val="FF0000"/>
                </a:solidFill>
              </a:rPr>
              <a:t> Czech Republic </a:t>
            </a:r>
            <a:r>
              <a:rPr lang="cs-CZ" sz="2800" dirty="0" err="1" smtClean="0">
                <a:solidFill>
                  <a:srgbClr val="FF0000"/>
                </a:solidFill>
              </a:rPr>
              <a:t>for</a:t>
            </a:r>
            <a:r>
              <a:rPr lang="cs-CZ" sz="2800" dirty="0" smtClean="0">
                <a:solidFill>
                  <a:srgbClr val="FF0000"/>
                </a:solidFill>
              </a:rPr>
              <a:t> </a:t>
            </a:r>
            <a:r>
              <a:rPr lang="cs-CZ" sz="2800" dirty="0" err="1" smtClean="0">
                <a:solidFill>
                  <a:srgbClr val="FF0000"/>
                </a:solidFill>
              </a:rPr>
              <a:t>next</a:t>
            </a:r>
            <a:r>
              <a:rPr lang="cs-CZ" sz="2800" dirty="0" smtClean="0">
                <a:solidFill>
                  <a:srgbClr val="FF0000"/>
                </a:solidFill>
              </a:rPr>
              <a:t> </a:t>
            </a:r>
            <a:r>
              <a:rPr lang="cs-CZ" sz="2800" dirty="0" err="1" smtClean="0">
                <a:solidFill>
                  <a:srgbClr val="FF0000"/>
                </a:solidFill>
              </a:rPr>
              <a:t>week</a:t>
            </a:r>
            <a:endParaRPr lang="cs-CZ" sz="2800" dirty="0" smtClean="0">
              <a:solidFill>
                <a:srgbClr val="FF0000"/>
              </a:solidFill>
            </a:endParaRPr>
          </a:p>
          <a:p>
            <a:pPr marL="365760" indent="-256032" fontAlgn="auto">
              <a:spcAft>
                <a:spcPts val="0"/>
              </a:spcAft>
              <a:buFont typeface="Wingdings 3"/>
              <a:buChar char=""/>
              <a:defRPr/>
            </a:pPr>
            <a:endParaRPr lang="cs-CZ" sz="2800" dirty="0" smtClean="0">
              <a:solidFill>
                <a:srgbClr val="FF0000"/>
              </a:solidFill>
            </a:endParaRPr>
          </a:p>
          <a:p>
            <a:pPr marL="365760" indent="-256032" fontAlgn="auto">
              <a:spcAft>
                <a:spcPts val="0"/>
              </a:spcAft>
              <a:buFont typeface="Wingdings 3"/>
              <a:buChar char=""/>
              <a:defRPr/>
            </a:pPr>
            <a:endParaRPr lang="cs-CZ" sz="2800" dirty="0">
              <a:solidFill>
                <a:srgbClr val="FF0000"/>
              </a:solidFill>
            </a:endParaRPr>
          </a:p>
          <a:p>
            <a:pPr marL="365760" indent="-256032" fontAlgn="auto">
              <a:spcAft>
                <a:spcPts val="0"/>
              </a:spcAft>
              <a:buFont typeface="Wingdings 3"/>
              <a:buChar char=""/>
              <a:defRPr/>
            </a:pPr>
            <a:r>
              <a:rPr lang="cs-CZ" sz="2800" dirty="0" err="1"/>
              <a:t>d</a:t>
            </a:r>
            <a:r>
              <a:rPr lang="cs-CZ" sz="2800" dirty="0" err="1" smtClean="0"/>
              <a:t>raw</a:t>
            </a:r>
            <a:r>
              <a:rPr lang="cs-CZ" sz="2800" dirty="0" smtClean="0"/>
              <a:t> </a:t>
            </a:r>
            <a:r>
              <a:rPr lang="cs-CZ" sz="2800" dirty="0" err="1" smtClean="0"/>
              <a:t>the</a:t>
            </a:r>
            <a:r>
              <a:rPr lang="cs-CZ" sz="2800" dirty="0" smtClean="0"/>
              <a:t> </a:t>
            </a:r>
            <a:r>
              <a:rPr lang="cs-CZ" sz="2800" dirty="0" err="1" smtClean="0"/>
              <a:t>weather</a:t>
            </a:r>
            <a:r>
              <a:rPr lang="cs-CZ" sz="2800" dirty="0" smtClean="0"/>
              <a:t> </a:t>
            </a:r>
            <a:r>
              <a:rPr lang="cs-CZ" sz="2800" dirty="0" err="1" smtClean="0"/>
              <a:t>symbols</a:t>
            </a:r>
            <a:endParaRPr lang="cs-CZ" sz="2800" dirty="0" smtClean="0"/>
          </a:p>
          <a:p>
            <a:pPr marL="365760" indent="-256032" fontAlgn="auto">
              <a:lnSpc>
                <a:spcPct val="150000"/>
              </a:lnSpc>
              <a:spcAft>
                <a:spcPts val="0"/>
              </a:spcAft>
              <a:buFont typeface="Wingdings 3"/>
              <a:buChar char=""/>
              <a:defRPr/>
            </a:pPr>
            <a:r>
              <a:rPr lang="cs-CZ" sz="2800" dirty="0" err="1"/>
              <a:t>w</a:t>
            </a:r>
            <a:r>
              <a:rPr lang="cs-CZ" sz="2800" dirty="0" err="1" smtClean="0"/>
              <a:t>rite</a:t>
            </a:r>
            <a:r>
              <a:rPr lang="cs-CZ" sz="2800" dirty="0" smtClean="0"/>
              <a:t> </a:t>
            </a:r>
            <a:r>
              <a:rPr lang="cs-CZ" sz="2800" dirty="0" err="1"/>
              <a:t>t</a:t>
            </a:r>
            <a:r>
              <a:rPr lang="cs-CZ" sz="2800" dirty="0" err="1" smtClean="0"/>
              <a:t>he</a:t>
            </a:r>
            <a:r>
              <a:rPr lang="cs-CZ" sz="2800" dirty="0" smtClean="0"/>
              <a:t> </a:t>
            </a:r>
            <a:r>
              <a:rPr lang="cs-CZ" sz="2800" dirty="0" err="1" smtClean="0"/>
              <a:t>temperature</a:t>
            </a:r>
            <a:endParaRPr lang="cs-CZ" sz="2800" dirty="0" smtClean="0"/>
          </a:p>
          <a:p>
            <a:pPr marL="365760" indent="-256032" fontAlgn="auto">
              <a:spcAft>
                <a:spcPts val="0"/>
              </a:spcAft>
              <a:buFont typeface="Wingdings 3"/>
              <a:buChar char=""/>
              <a:defRPr/>
            </a:pPr>
            <a:r>
              <a:rPr lang="cs-CZ" sz="2800" dirty="0"/>
              <a:t>m</a:t>
            </a:r>
            <a:r>
              <a:rPr lang="cs-CZ" sz="2800" dirty="0" smtClean="0"/>
              <a:t>ake </a:t>
            </a:r>
            <a:r>
              <a:rPr lang="cs-CZ" sz="2800" dirty="0" err="1" smtClean="0"/>
              <a:t>sentences</a:t>
            </a:r>
            <a:endParaRPr lang="cs-CZ" sz="2800" dirty="0"/>
          </a:p>
        </p:txBody>
      </p:sp>
      <p:pic>
        <p:nvPicPr>
          <p:cNvPr id="18435" name="Picture 2" descr="C:\Users\uzivatel14\AppData\Local\Microsoft\Windows\Temporary Internet Files\Content.IE5\YCNXQZI3\MC900440405[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525" y="3429000"/>
            <a:ext cx="27432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fade">
                                      <p:cBhvr>
                                        <p:cTn id="7" dur="1000"/>
                                        <p:tgtEl>
                                          <p:spTgt spid="2">
                                            <p:txEl>
                                              <p:pRg st="3" end="3"/>
                                            </p:txEl>
                                          </p:spTgt>
                                        </p:tgtEl>
                                      </p:cBhvr>
                                    </p:animEffect>
                                    <p:anim calcmode="lin" valueType="num">
                                      <p:cBhvr>
                                        <p:cTn id="8"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4" end="4"/>
                                            </p:txEl>
                                          </p:spTgt>
                                        </p:tgtEl>
                                        <p:attrNameLst>
                                          <p:attrName>style.visibility</p:attrName>
                                        </p:attrNameLst>
                                      </p:cBhvr>
                                      <p:to>
                                        <p:strVal val="visible"/>
                                      </p:to>
                                    </p:set>
                                    <p:animEffect transition="in" filter="fade">
                                      <p:cBhvr>
                                        <p:cTn id="14" dur="1000"/>
                                        <p:tgtEl>
                                          <p:spTgt spid="2">
                                            <p:txEl>
                                              <p:pRg st="4" end="4"/>
                                            </p:txEl>
                                          </p:spTgt>
                                        </p:tgtEl>
                                      </p:cBhvr>
                                    </p:animEffect>
                                    <p:anim calcmode="lin" valueType="num">
                                      <p:cBhvr>
                                        <p:cTn id="15"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fade">
                                      <p:cBhvr>
                                        <p:cTn id="21" dur="1000"/>
                                        <p:tgtEl>
                                          <p:spTgt spid="2">
                                            <p:txEl>
                                              <p:pRg st="5" end="5"/>
                                            </p:txEl>
                                          </p:spTgt>
                                        </p:tgtEl>
                                      </p:cBhvr>
                                    </p:animEffect>
                                    <p:anim calcmode="lin" valueType="num">
                                      <p:cBhvr>
                                        <p:cTn id="22"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2001428" y="332656"/>
            <a:ext cx="5141151" cy="923330"/>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cs-CZ" sz="5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It</a:t>
            </a:r>
            <a:r>
              <a:rPr lang="cs-CZ"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 </a:t>
            </a:r>
            <a:r>
              <a:rPr lang="cs-CZ" sz="5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can</a:t>
            </a:r>
            <a:r>
              <a:rPr lang="cs-CZ"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 </a:t>
            </a:r>
            <a:r>
              <a:rPr lang="cs-CZ" sz="5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help</a:t>
            </a:r>
            <a:r>
              <a:rPr lang="cs-CZ"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 </a:t>
            </a:r>
            <a:r>
              <a:rPr lang="cs-CZ" sz="54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rPr>
              <a:t>you</a:t>
            </a:r>
            <a:endParaRPr lang="cs-CZ"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endParaRPr>
          </a:p>
        </p:txBody>
      </p:sp>
      <p:pic>
        <p:nvPicPr>
          <p:cNvPr id="19459" name="Picture 2" descr="C:\Users\uzivatel14\AppData\Local\Microsoft\Windows\Temporary Internet Files\Content.IE5\YCNXQZI3\MC900440405[1].pn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238" y="1700213"/>
            <a:ext cx="27432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TextovéPole 4"/>
          <p:cNvSpPr txBox="1">
            <a:spLocks noChangeArrowheads="1"/>
          </p:cNvSpPr>
          <p:nvPr/>
        </p:nvSpPr>
        <p:spPr bwMode="auto">
          <a:xfrm>
            <a:off x="1619250" y="2717800"/>
            <a:ext cx="8651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r>
              <a:rPr lang="cs-CZ" sz="2000" b="1" dirty="0" err="1"/>
              <a:t>click</a:t>
            </a:r>
            <a:r>
              <a:rPr lang="cs-CZ" sz="2000" b="1" dirty="0"/>
              <a:t> </a:t>
            </a:r>
            <a:r>
              <a:rPr lang="cs-CZ" sz="2000" b="1" dirty="0" err="1"/>
              <a:t>here</a:t>
            </a:r>
            <a:endParaRPr lang="cs-CZ" sz="2000" b="1" dirty="0"/>
          </a:p>
        </p:txBody>
      </p:sp>
      <p:pic>
        <p:nvPicPr>
          <p:cNvPr id="19461" name="Picture 3" descr="C:\Users\uzivatel14\AppData\Local\Microsoft\Windows\Temporary Internet Files\Content.IE5\HSNMSNGJ\MC900440407[1].pn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2363" y="2717800"/>
            <a:ext cx="27432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2" name="TextovéPole 5"/>
          <p:cNvSpPr txBox="1">
            <a:spLocks noChangeArrowheads="1"/>
          </p:cNvSpPr>
          <p:nvPr/>
        </p:nvSpPr>
        <p:spPr bwMode="auto">
          <a:xfrm>
            <a:off x="5557838" y="3135313"/>
            <a:ext cx="14906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cs-CZ" sz="2400" b="1"/>
              <a:t>click here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4"/>
          <p:cNvSpPr>
            <a:spLocks noGrp="1"/>
          </p:cNvSpPr>
          <p:nvPr/>
        </p:nvSpPr>
        <p:spPr bwMode="auto">
          <a:xfrm>
            <a:off x="169080" y="53236"/>
            <a:ext cx="8229601"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cs-CZ" sz="4100" b="1" i="0" u="none" strike="noStrike" cap="none" normalizeH="0" baseline="0" dirty="0" err="1" smtClean="0">
                <a:ln>
                  <a:noFill/>
                </a:ln>
                <a:solidFill>
                  <a:srgbClr val="1F497D"/>
                </a:solidFill>
                <a:effectLst/>
                <a:latin typeface="Cambria" pitchFamily="18" charset="0"/>
                <a:ea typeface="Times New Roman" pitchFamily="18" charset="0"/>
              </a:rPr>
              <a:t>Put</a:t>
            </a:r>
            <a:r>
              <a:rPr kumimoji="0" lang="cs-CZ" sz="4100" b="1" i="0" u="none" strike="noStrike" cap="none" normalizeH="0" baseline="0" dirty="0" smtClean="0">
                <a:ln>
                  <a:noFill/>
                </a:ln>
                <a:solidFill>
                  <a:srgbClr val="1F497D"/>
                </a:solidFill>
                <a:effectLst/>
                <a:latin typeface="Cambria" pitchFamily="18" charset="0"/>
                <a:ea typeface="Times New Roman" pitchFamily="18" charset="0"/>
              </a:rPr>
              <a:t> </a:t>
            </a:r>
            <a:r>
              <a:rPr kumimoji="0" lang="cs-CZ" sz="4100" b="1" i="0" u="none" strike="noStrike" cap="none" normalizeH="0" baseline="0" dirty="0" err="1" smtClean="0">
                <a:ln>
                  <a:noFill/>
                </a:ln>
                <a:solidFill>
                  <a:srgbClr val="1F497D"/>
                </a:solidFill>
                <a:effectLst/>
                <a:latin typeface="Cambria" pitchFamily="18" charset="0"/>
                <a:ea typeface="Times New Roman" pitchFamily="18" charset="0"/>
              </a:rPr>
              <a:t>the</a:t>
            </a:r>
            <a:r>
              <a:rPr kumimoji="0" lang="cs-CZ" sz="4100" b="1" i="0" u="none" strike="noStrike" cap="none" normalizeH="0" baseline="0" dirty="0" smtClean="0">
                <a:ln>
                  <a:noFill/>
                </a:ln>
                <a:solidFill>
                  <a:srgbClr val="1F497D"/>
                </a:solidFill>
                <a:effectLst/>
                <a:latin typeface="Cambria" pitchFamily="18" charset="0"/>
                <a:ea typeface="Times New Roman" pitchFamily="18" charset="0"/>
              </a:rPr>
              <a:t> </a:t>
            </a:r>
            <a:r>
              <a:rPr kumimoji="0" lang="cs-CZ" sz="4100" b="1" i="0" u="none" strike="noStrike" cap="none" normalizeH="0" baseline="0" dirty="0" err="1" smtClean="0">
                <a:ln>
                  <a:noFill/>
                </a:ln>
                <a:solidFill>
                  <a:srgbClr val="1F497D"/>
                </a:solidFill>
                <a:effectLst/>
                <a:latin typeface="Cambria" pitchFamily="18" charset="0"/>
                <a:ea typeface="Times New Roman" pitchFamily="18" charset="0"/>
              </a:rPr>
              <a:t>weather</a:t>
            </a:r>
            <a:r>
              <a:rPr kumimoji="0" lang="cs-CZ" sz="4100" b="1" i="0" u="none" strike="noStrike" cap="none" normalizeH="0" baseline="0" dirty="0" smtClean="0">
                <a:ln>
                  <a:noFill/>
                </a:ln>
                <a:solidFill>
                  <a:srgbClr val="1F497D"/>
                </a:solidFill>
                <a:effectLst/>
                <a:latin typeface="Cambria" pitchFamily="18" charset="0"/>
                <a:ea typeface="Times New Roman" pitchFamily="18" charset="0"/>
              </a:rPr>
              <a:t> to </a:t>
            </a:r>
            <a:r>
              <a:rPr kumimoji="0" lang="cs-CZ" sz="4100" b="1" i="0" u="none" strike="noStrike" cap="none" normalizeH="0" baseline="0" dirty="0" err="1" smtClean="0">
                <a:ln>
                  <a:noFill/>
                </a:ln>
                <a:solidFill>
                  <a:srgbClr val="1F497D"/>
                </a:solidFill>
                <a:effectLst/>
                <a:latin typeface="Cambria" pitchFamily="18" charset="0"/>
                <a:ea typeface="Times New Roman" pitchFamily="18" charset="0"/>
              </a:rPr>
              <a:t>seasons</a:t>
            </a:r>
            <a:endParaRPr kumimoji="0" lang="cs-CZ" sz="1800" b="0" i="0" u="none" strike="noStrike" cap="none" normalizeH="0" baseline="0" dirty="0" smtClean="0">
              <a:ln>
                <a:noFill/>
              </a:ln>
              <a:solidFill>
                <a:schemeClr val="tx1"/>
              </a:solidFill>
              <a:effectLst/>
              <a:latin typeface="Lucida Sans Unicode" pitchFamily="34" charset="0"/>
            </a:endParaRPr>
          </a:p>
        </p:txBody>
      </p:sp>
      <p:sp>
        <p:nvSpPr>
          <p:cNvPr id="5" name="Ovál 7"/>
          <p:cNvSpPr>
            <a:spLocks noChangeArrowheads="1"/>
          </p:cNvSpPr>
          <p:nvPr/>
        </p:nvSpPr>
        <p:spPr bwMode="auto">
          <a:xfrm>
            <a:off x="465420" y="1675408"/>
            <a:ext cx="3311526" cy="2160588"/>
          </a:xfrm>
          <a:prstGeom prst="ellipse">
            <a:avLst/>
          </a:prstGeom>
          <a:gradFill rotWithShape="1">
            <a:gsLst>
              <a:gs pos="0">
                <a:srgbClr val="A3C4FF"/>
              </a:gs>
              <a:gs pos="35001">
                <a:srgbClr val="BFD5FF"/>
              </a:gs>
              <a:gs pos="100000">
                <a:srgbClr val="E5EEFF"/>
              </a:gs>
            </a:gsLst>
            <a:lin ang="16200000" scaled="1"/>
          </a:gradFill>
          <a:ln w="9525">
            <a:solidFill>
              <a:srgbClr val="4A7EBB"/>
            </a:solidFill>
            <a:round/>
            <a:headEnd/>
            <a:tailEnd/>
          </a:ln>
          <a:effectLst>
            <a:outerShdw dist="20000" dir="5400000" rotWithShape="0">
              <a:srgbClr val="000000">
                <a:alpha val="37999"/>
              </a:srgbClr>
            </a:outerShdw>
          </a:effectLst>
        </p:spPr>
        <p:txBody>
          <a:bodyPr vert="horz" wrap="square" lIns="91440" tIns="45720" rIns="91440" bIns="45720" numCol="1" anchor="ctr" anchorCtr="0" compatLnSpc="1">
            <a:prstTxWarp prst="textNoShape">
              <a:avLst/>
            </a:prstTxWarp>
          </a:bodyPr>
          <a:lstStyle/>
          <a:p>
            <a:endParaRPr lang="cs-CZ"/>
          </a:p>
        </p:txBody>
      </p:sp>
      <p:sp>
        <p:nvSpPr>
          <p:cNvPr id="6" name="Ovál 8"/>
          <p:cNvSpPr>
            <a:spLocks noChangeArrowheads="1"/>
          </p:cNvSpPr>
          <p:nvPr/>
        </p:nvSpPr>
        <p:spPr bwMode="auto">
          <a:xfrm>
            <a:off x="5667375" y="1534319"/>
            <a:ext cx="3311525" cy="2159000"/>
          </a:xfrm>
          <a:prstGeom prst="ellipse">
            <a:avLst/>
          </a:prstGeom>
          <a:gradFill rotWithShape="1">
            <a:gsLst>
              <a:gs pos="0">
                <a:srgbClr val="A3C4FF"/>
              </a:gs>
              <a:gs pos="35001">
                <a:srgbClr val="BFD5FF"/>
              </a:gs>
              <a:gs pos="100000">
                <a:srgbClr val="E5EEFF"/>
              </a:gs>
            </a:gsLst>
            <a:lin ang="16200000" scaled="1"/>
          </a:gradFill>
          <a:ln w="9525">
            <a:solidFill>
              <a:srgbClr val="4A7EBB"/>
            </a:solidFill>
            <a:round/>
            <a:headEnd/>
            <a:tailEnd/>
          </a:ln>
          <a:effectLst>
            <a:outerShdw dist="20000" dir="5400000" rotWithShape="0">
              <a:srgbClr val="000000">
                <a:alpha val="37999"/>
              </a:srgbClr>
            </a:outerShdw>
          </a:effectLst>
        </p:spPr>
        <p:txBody>
          <a:bodyPr vert="horz" wrap="square" lIns="91440" tIns="45720" rIns="91440" bIns="45720" numCol="1" anchor="ctr" anchorCtr="0" compatLnSpc="1">
            <a:prstTxWarp prst="textNoShape">
              <a:avLst/>
            </a:prstTxWarp>
          </a:bodyPr>
          <a:lstStyle/>
          <a:p>
            <a:endParaRPr lang="cs-CZ"/>
          </a:p>
        </p:txBody>
      </p:sp>
      <p:sp>
        <p:nvSpPr>
          <p:cNvPr id="7" name="Ovál 9"/>
          <p:cNvSpPr>
            <a:spLocks noChangeArrowheads="1"/>
          </p:cNvSpPr>
          <p:nvPr/>
        </p:nvSpPr>
        <p:spPr bwMode="auto">
          <a:xfrm>
            <a:off x="465420" y="4478605"/>
            <a:ext cx="3311526" cy="2160587"/>
          </a:xfrm>
          <a:prstGeom prst="ellipse">
            <a:avLst/>
          </a:prstGeom>
          <a:gradFill rotWithShape="1">
            <a:gsLst>
              <a:gs pos="0">
                <a:srgbClr val="A3C4FF"/>
              </a:gs>
              <a:gs pos="35001">
                <a:srgbClr val="BFD5FF"/>
              </a:gs>
              <a:gs pos="100000">
                <a:srgbClr val="E5EEFF"/>
              </a:gs>
            </a:gsLst>
            <a:lin ang="16200000" scaled="1"/>
          </a:gradFill>
          <a:ln w="9525">
            <a:solidFill>
              <a:srgbClr val="4A7EBB"/>
            </a:solidFill>
            <a:round/>
            <a:headEnd/>
            <a:tailEnd/>
          </a:ln>
          <a:effectLst>
            <a:outerShdw dist="20000" dir="5400000" rotWithShape="0">
              <a:srgbClr val="000000">
                <a:alpha val="37999"/>
              </a:srgbClr>
            </a:outerShdw>
          </a:effectLst>
        </p:spPr>
        <p:txBody>
          <a:bodyPr vert="horz" wrap="square" lIns="91440" tIns="45720" rIns="91440" bIns="45720" numCol="1" anchor="ctr" anchorCtr="0" compatLnSpc="1">
            <a:prstTxWarp prst="textNoShape">
              <a:avLst/>
            </a:prstTxWarp>
          </a:bodyPr>
          <a:lstStyle/>
          <a:p>
            <a:endParaRPr lang="cs-CZ"/>
          </a:p>
        </p:txBody>
      </p:sp>
      <p:sp>
        <p:nvSpPr>
          <p:cNvPr id="8" name="Ovál 10"/>
          <p:cNvSpPr>
            <a:spLocks noChangeArrowheads="1"/>
          </p:cNvSpPr>
          <p:nvPr/>
        </p:nvSpPr>
        <p:spPr bwMode="auto">
          <a:xfrm>
            <a:off x="5667374" y="4426744"/>
            <a:ext cx="3311525" cy="2159000"/>
          </a:xfrm>
          <a:prstGeom prst="ellipse">
            <a:avLst/>
          </a:prstGeom>
          <a:gradFill rotWithShape="1">
            <a:gsLst>
              <a:gs pos="0">
                <a:srgbClr val="A3C4FF"/>
              </a:gs>
              <a:gs pos="35001">
                <a:srgbClr val="BFD5FF"/>
              </a:gs>
              <a:gs pos="100000">
                <a:srgbClr val="E5EEFF"/>
              </a:gs>
            </a:gsLst>
            <a:lin ang="16200000" scaled="1"/>
          </a:gradFill>
          <a:ln w="9525">
            <a:solidFill>
              <a:srgbClr val="4A7EBB"/>
            </a:solidFill>
            <a:round/>
            <a:headEnd/>
            <a:tailEnd/>
          </a:ln>
          <a:effectLst>
            <a:outerShdw dist="20000" dir="5400000" rotWithShape="0">
              <a:srgbClr val="000000">
                <a:alpha val="37999"/>
              </a:srgbClr>
            </a:outerShdw>
          </a:effectLst>
        </p:spPr>
        <p:txBody>
          <a:bodyPr vert="horz" wrap="square" lIns="91440" tIns="45720" rIns="91440" bIns="45720" numCol="1" anchor="ctr" anchorCtr="0" compatLnSpc="1">
            <a:prstTxWarp prst="textNoShape">
              <a:avLst/>
            </a:prstTxWarp>
          </a:bodyPr>
          <a:lstStyle/>
          <a:p>
            <a:endParaRPr lang="cs-CZ"/>
          </a:p>
        </p:txBody>
      </p:sp>
      <p:sp>
        <p:nvSpPr>
          <p:cNvPr id="9" name="TextovéPole 11"/>
          <p:cNvSpPr txBox="1">
            <a:spLocks noChangeArrowheads="1"/>
          </p:cNvSpPr>
          <p:nvPr/>
        </p:nvSpPr>
        <p:spPr bwMode="auto">
          <a:xfrm>
            <a:off x="1135771" y="3949390"/>
            <a:ext cx="21605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3200" b="1" i="0" u="none" strike="noStrike" cap="none" normalizeH="0" baseline="0" dirty="0" smtClean="0">
                <a:ln>
                  <a:noFill/>
                </a:ln>
                <a:solidFill>
                  <a:srgbClr val="000000"/>
                </a:solidFill>
                <a:effectLst/>
                <a:latin typeface="Calibri" pitchFamily="34" charset="0"/>
                <a:ea typeface="Times New Roman" pitchFamily="18" charset="0"/>
              </a:rPr>
              <a:t>SUMMER</a:t>
            </a:r>
            <a:endParaRPr kumimoji="0" lang="cs-CZ" sz="1800" b="0" i="0" u="none" strike="noStrike" cap="none" normalizeH="0" baseline="0" dirty="0" smtClean="0">
              <a:ln>
                <a:noFill/>
              </a:ln>
              <a:solidFill>
                <a:schemeClr val="tx1"/>
              </a:solidFill>
              <a:effectLst/>
              <a:latin typeface="Lucida Sans Unicode" pitchFamily="34" charset="0"/>
            </a:endParaRPr>
          </a:p>
        </p:txBody>
      </p:sp>
      <p:sp>
        <p:nvSpPr>
          <p:cNvPr id="10" name="TextovéPole 15"/>
          <p:cNvSpPr txBox="1">
            <a:spLocks noChangeArrowheads="1"/>
          </p:cNvSpPr>
          <p:nvPr/>
        </p:nvSpPr>
        <p:spPr bwMode="auto">
          <a:xfrm>
            <a:off x="4067944" y="1824038"/>
            <a:ext cx="1295970" cy="3526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000000"/>
                </a:solidFill>
                <a:effectLst/>
                <a:latin typeface="Calibri" pitchFamily="34" charset="0"/>
                <a:ea typeface="Times New Roman" pitchFamily="18" charset="0"/>
              </a:rPr>
              <a:t>HOT</a:t>
            </a:r>
            <a:endParaRPr kumimoji="0" lang="cs-CZ" sz="1200" b="0" i="0" u="none" strike="noStrike" cap="none" normalizeH="0" baseline="0" dirty="0" smtClean="0">
              <a:ln>
                <a:noFill/>
              </a:ln>
              <a:solidFill>
                <a:schemeClr val="tx1"/>
              </a:solidFill>
              <a:effectLst/>
              <a:latin typeface="Lucida Sans Unicode"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000000"/>
                </a:solidFill>
                <a:effectLst/>
                <a:latin typeface="Calibri" pitchFamily="34" charset="0"/>
                <a:ea typeface="Times New Roman" pitchFamily="18" charset="0"/>
              </a:rPr>
              <a:t>FREEZING</a:t>
            </a:r>
            <a:endParaRPr kumimoji="0" lang="cs-CZ" sz="1200" b="0" i="0" u="none" strike="noStrike" cap="none" normalizeH="0" baseline="0" dirty="0" smtClean="0">
              <a:ln>
                <a:noFill/>
              </a:ln>
              <a:solidFill>
                <a:schemeClr val="tx1"/>
              </a:solidFill>
              <a:effectLst/>
              <a:latin typeface="Lucida Sans Unicode"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000000"/>
                </a:solidFill>
                <a:effectLst/>
                <a:latin typeface="Calibri" pitchFamily="34" charset="0"/>
                <a:ea typeface="Times New Roman" pitchFamily="18" charset="0"/>
              </a:rPr>
              <a:t>RAINY</a:t>
            </a:r>
            <a:endParaRPr kumimoji="0" lang="cs-CZ" sz="1200" b="0" i="0" u="none" strike="noStrike" cap="none" normalizeH="0" baseline="0" dirty="0" smtClean="0">
              <a:ln>
                <a:noFill/>
              </a:ln>
              <a:solidFill>
                <a:schemeClr val="tx1"/>
              </a:solidFill>
              <a:effectLst/>
              <a:latin typeface="Lucida Sans Unicode"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000000"/>
                </a:solidFill>
                <a:effectLst/>
                <a:latin typeface="Calibri" pitchFamily="34" charset="0"/>
                <a:ea typeface="Times New Roman" pitchFamily="18" charset="0"/>
              </a:rPr>
              <a:t>WINDY</a:t>
            </a:r>
            <a:endParaRPr kumimoji="0" lang="cs-CZ" sz="1200" b="0" i="0" u="none" strike="noStrike" cap="none" normalizeH="0" baseline="0" dirty="0" smtClean="0">
              <a:ln>
                <a:noFill/>
              </a:ln>
              <a:solidFill>
                <a:schemeClr val="tx1"/>
              </a:solidFill>
              <a:effectLst/>
              <a:latin typeface="Lucida Sans Unicode"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000000"/>
                </a:solidFill>
                <a:effectLst/>
                <a:latin typeface="Calibri" pitchFamily="34" charset="0"/>
                <a:ea typeface="Times New Roman" pitchFamily="18" charset="0"/>
              </a:rPr>
              <a:t>FOGGY</a:t>
            </a:r>
            <a:endParaRPr kumimoji="0" lang="cs-CZ" sz="1200" b="0" i="0" u="none" strike="noStrike" cap="none" normalizeH="0" baseline="0" dirty="0" smtClean="0">
              <a:ln>
                <a:noFill/>
              </a:ln>
              <a:solidFill>
                <a:schemeClr val="tx1"/>
              </a:solidFill>
              <a:effectLst/>
              <a:latin typeface="Lucida Sans Unicode"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000000"/>
                </a:solidFill>
                <a:effectLst/>
                <a:latin typeface="Calibri" pitchFamily="34" charset="0"/>
                <a:ea typeface="Times New Roman" pitchFamily="18" charset="0"/>
              </a:rPr>
              <a:t>CLOUDY</a:t>
            </a:r>
            <a:endParaRPr kumimoji="0" lang="cs-CZ" sz="1200" b="0" i="0" u="none" strike="noStrike" cap="none" normalizeH="0" baseline="0" dirty="0" smtClean="0">
              <a:ln>
                <a:noFill/>
              </a:ln>
              <a:solidFill>
                <a:schemeClr val="tx1"/>
              </a:solidFill>
              <a:effectLst/>
              <a:latin typeface="Lucida Sans Unicode"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000000"/>
                </a:solidFill>
                <a:effectLst/>
                <a:latin typeface="Calibri" pitchFamily="34" charset="0"/>
                <a:ea typeface="Times New Roman" pitchFamily="18" charset="0"/>
              </a:rPr>
              <a:t>SNOWY</a:t>
            </a:r>
            <a:endParaRPr kumimoji="0" lang="cs-CZ" sz="1200" b="0" i="0" u="none" strike="noStrike" cap="none" normalizeH="0" baseline="0" dirty="0" smtClean="0">
              <a:ln>
                <a:noFill/>
              </a:ln>
              <a:solidFill>
                <a:schemeClr val="tx1"/>
              </a:solidFill>
              <a:effectLst/>
              <a:latin typeface="Lucida Sans Unicode"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000000"/>
                </a:solidFill>
                <a:effectLst/>
                <a:latin typeface="Calibri" pitchFamily="34" charset="0"/>
                <a:ea typeface="Times New Roman" pitchFamily="18" charset="0"/>
              </a:rPr>
              <a:t>WARM</a:t>
            </a:r>
            <a:endParaRPr kumimoji="0" lang="cs-CZ" sz="1200" b="0" i="0" u="none" strike="noStrike" cap="none" normalizeH="0" baseline="0" dirty="0" smtClean="0">
              <a:ln>
                <a:noFill/>
              </a:ln>
              <a:solidFill>
                <a:schemeClr val="tx1"/>
              </a:solidFill>
              <a:effectLst/>
              <a:latin typeface="Lucida Sans Unicode"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000000"/>
                </a:solidFill>
                <a:effectLst/>
                <a:latin typeface="Calibri" pitchFamily="34" charset="0"/>
                <a:ea typeface="Times New Roman" pitchFamily="18" charset="0"/>
              </a:rPr>
              <a:t>SUN</a:t>
            </a:r>
            <a:endParaRPr kumimoji="0" lang="cs-CZ" sz="1200" b="0" i="0" u="none" strike="noStrike" cap="none" normalizeH="0" baseline="0" dirty="0" smtClean="0">
              <a:ln>
                <a:noFill/>
              </a:ln>
              <a:solidFill>
                <a:schemeClr val="tx1"/>
              </a:solidFill>
              <a:effectLst/>
              <a:latin typeface="Lucida Sans Unicode"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000000"/>
                </a:solidFill>
                <a:effectLst/>
                <a:latin typeface="Calibri" pitchFamily="34" charset="0"/>
                <a:ea typeface="Times New Roman" pitchFamily="18" charset="0"/>
              </a:rPr>
              <a:t>SUNNY</a:t>
            </a:r>
            <a:endParaRPr kumimoji="0" lang="cs-CZ" sz="1200" b="0" i="0" u="none" strike="noStrike" cap="none" normalizeH="0" baseline="0" dirty="0" smtClean="0">
              <a:ln>
                <a:noFill/>
              </a:ln>
              <a:solidFill>
                <a:schemeClr val="tx1"/>
              </a:solidFill>
              <a:effectLst/>
              <a:latin typeface="Lucida Sans Unicode"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000000"/>
                </a:solidFill>
                <a:effectLst/>
                <a:latin typeface="Calibri" pitchFamily="34" charset="0"/>
                <a:ea typeface="Times New Roman" pitchFamily="18" charset="0"/>
              </a:rPr>
              <a:t>STORMY </a:t>
            </a:r>
            <a:endParaRPr kumimoji="0" lang="cs-CZ" sz="1200" b="0" i="0" u="none" strike="noStrike" cap="none" normalizeH="0" baseline="0" dirty="0" smtClean="0">
              <a:ln>
                <a:noFill/>
              </a:ln>
              <a:solidFill>
                <a:schemeClr val="tx1"/>
              </a:solidFill>
              <a:effectLst/>
              <a:latin typeface="Lucida Sans Unicode"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000000"/>
                </a:solidFill>
                <a:effectLst/>
                <a:latin typeface="Calibri" pitchFamily="34" charset="0"/>
                <a:ea typeface="Times New Roman" pitchFamily="18" charset="0"/>
              </a:rPr>
              <a:t>LIGHTNING</a:t>
            </a:r>
            <a:endParaRPr kumimoji="0" lang="cs-CZ" sz="1800" b="0" i="0" u="none" strike="noStrike" cap="none" normalizeH="0" baseline="0" dirty="0" smtClean="0">
              <a:ln>
                <a:noFill/>
              </a:ln>
              <a:solidFill>
                <a:schemeClr val="tx1"/>
              </a:solidFill>
              <a:effectLst/>
              <a:latin typeface="Lucida Sans Unicode" pitchFamily="34" charset="0"/>
            </a:endParaRPr>
          </a:p>
        </p:txBody>
      </p:sp>
      <p:sp>
        <p:nvSpPr>
          <p:cNvPr id="11" name="TextovéPole 12"/>
          <p:cNvSpPr txBox="1">
            <a:spLocks noChangeArrowheads="1"/>
          </p:cNvSpPr>
          <p:nvPr/>
        </p:nvSpPr>
        <p:spPr bwMode="auto">
          <a:xfrm>
            <a:off x="6350000" y="969169"/>
            <a:ext cx="21590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3200" b="1" i="0" u="none" strike="noStrike" cap="none" normalizeH="0" baseline="0" smtClean="0">
                <a:ln>
                  <a:noFill/>
                </a:ln>
                <a:solidFill>
                  <a:srgbClr val="000000"/>
                </a:solidFill>
                <a:effectLst/>
                <a:latin typeface="Calibri" pitchFamily="34" charset="0"/>
                <a:ea typeface="Times New Roman" pitchFamily="18" charset="0"/>
              </a:rPr>
              <a:t>SPRING</a:t>
            </a:r>
            <a:endParaRPr kumimoji="0" lang="cs-CZ" sz="1800" b="0" i="0" u="none" strike="noStrike" cap="none" normalizeH="0" baseline="0" smtClean="0">
              <a:ln>
                <a:noFill/>
              </a:ln>
              <a:solidFill>
                <a:schemeClr val="tx1"/>
              </a:solidFill>
              <a:effectLst/>
              <a:latin typeface="Lucida Sans Unicode" pitchFamily="34" charset="0"/>
            </a:endParaRPr>
          </a:p>
        </p:txBody>
      </p:sp>
      <p:sp>
        <p:nvSpPr>
          <p:cNvPr id="12" name="TextovéPole 13"/>
          <p:cNvSpPr txBox="1">
            <a:spLocks noChangeArrowheads="1"/>
          </p:cNvSpPr>
          <p:nvPr/>
        </p:nvSpPr>
        <p:spPr bwMode="auto">
          <a:xfrm>
            <a:off x="1125727" y="1095970"/>
            <a:ext cx="21605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3200" b="1" i="0" u="none" strike="noStrike" cap="none" normalizeH="0" baseline="0" dirty="0" smtClean="0">
                <a:ln>
                  <a:noFill/>
                </a:ln>
                <a:solidFill>
                  <a:srgbClr val="000000"/>
                </a:solidFill>
                <a:effectLst/>
                <a:latin typeface="Calibri" pitchFamily="34" charset="0"/>
                <a:ea typeface="Times New Roman" pitchFamily="18" charset="0"/>
              </a:rPr>
              <a:t>WINTER</a:t>
            </a:r>
            <a:endParaRPr kumimoji="0" lang="cs-CZ" sz="1800" b="0" i="0" u="none" strike="noStrike" cap="none" normalizeH="0" baseline="0" dirty="0" smtClean="0">
              <a:ln>
                <a:noFill/>
              </a:ln>
              <a:solidFill>
                <a:schemeClr val="tx1"/>
              </a:solidFill>
              <a:effectLst/>
              <a:latin typeface="Lucida Sans Unicode" pitchFamily="34" charset="0"/>
            </a:endParaRPr>
          </a:p>
        </p:txBody>
      </p:sp>
      <p:sp>
        <p:nvSpPr>
          <p:cNvPr id="13" name="TextovéPole 14"/>
          <p:cNvSpPr txBox="1">
            <a:spLocks noChangeArrowheads="1"/>
          </p:cNvSpPr>
          <p:nvPr/>
        </p:nvSpPr>
        <p:spPr bwMode="auto">
          <a:xfrm>
            <a:off x="6256338" y="3810794"/>
            <a:ext cx="21590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3200" b="1" i="0" u="none" strike="noStrike" cap="none" normalizeH="0" baseline="0" smtClean="0">
                <a:ln>
                  <a:noFill/>
                </a:ln>
                <a:solidFill>
                  <a:srgbClr val="000000"/>
                </a:solidFill>
                <a:effectLst/>
                <a:latin typeface="Calibri" pitchFamily="34" charset="0"/>
                <a:ea typeface="Times New Roman" pitchFamily="18" charset="0"/>
              </a:rPr>
              <a:t>AUTUMN</a:t>
            </a:r>
            <a:endParaRPr kumimoji="0" lang="cs-CZ" sz="1800" b="0" i="0" u="none" strike="noStrike" cap="none" normalizeH="0" baseline="0" smtClean="0">
              <a:ln>
                <a:noFill/>
              </a:ln>
              <a:solidFill>
                <a:schemeClr val="tx1"/>
              </a:solidFill>
              <a:effectLst/>
              <a:latin typeface="Lucida Sans Unicode" pitchFamily="34" charset="0"/>
            </a:endParaRPr>
          </a:p>
        </p:txBody>
      </p:sp>
      <p:sp>
        <p:nvSpPr>
          <p:cNvPr id="14" name="Rectangle 11"/>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spTree>
    <p:extLst>
      <p:ext uri="{BB962C8B-B14F-4D97-AF65-F5344CB8AC3E}">
        <p14:creationId xmlns:p14="http://schemas.microsoft.com/office/powerpoint/2010/main" val="3156280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pPr marL="273050" indent="-273050" fontAlgn="auto">
              <a:spcAft>
                <a:spcPts val="0"/>
              </a:spcAft>
              <a:buFont typeface="Wingdings" pitchFamily="2" charset="2"/>
              <a:buChar char=""/>
              <a:defRPr/>
            </a:pPr>
            <a:r>
              <a:rPr lang="cs-CZ" sz="1400" dirty="0"/>
              <a:t>KOCIÁNOVÁ, Zdeňka. </a:t>
            </a:r>
            <a:r>
              <a:rPr lang="cs-CZ" sz="1400" i="1" dirty="0"/>
              <a:t>New </a:t>
            </a:r>
            <a:r>
              <a:rPr lang="cs-CZ" sz="1400" i="1" dirty="0" err="1"/>
              <a:t>English</a:t>
            </a:r>
            <a:r>
              <a:rPr lang="cs-CZ" sz="1400" i="1" dirty="0"/>
              <a:t> </a:t>
            </a:r>
            <a:r>
              <a:rPr lang="cs-CZ" sz="1400" i="1" dirty="0" err="1"/>
              <a:t>for</a:t>
            </a:r>
            <a:r>
              <a:rPr lang="cs-CZ" sz="1400" i="1" dirty="0"/>
              <a:t> </a:t>
            </a:r>
            <a:r>
              <a:rPr lang="cs-CZ" sz="1400" i="1" dirty="0" err="1"/>
              <a:t>You</a:t>
            </a:r>
            <a:r>
              <a:rPr lang="cs-CZ" sz="1400" i="1" dirty="0"/>
              <a:t> 3 - </a:t>
            </a:r>
            <a:r>
              <a:rPr lang="cs-CZ" sz="1400" i="1" dirty="0" err="1"/>
              <a:t>Workbook</a:t>
            </a:r>
            <a:r>
              <a:rPr lang="cs-CZ" sz="1400" dirty="0"/>
              <a:t>. Nový Jičín: EDUCI, 2002, ISBN 80-86381-10-0.</a:t>
            </a:r>
          </a:p>
          <a:p>
            <a:pPr marL="273050" indent="-273050" fontAlgn="auto">
              <a:spcAft>
                <a:spcPts val="0"/>
              </a:spcAft>
              <a:buFont typeface="Wingdings" pitchFamily="2" charset="2"/>
              <a:buChar char=""/>
              <a:defRPr/>
            </a:pPr>
            <a:r>
              <a:rPr lang="cs-CZ" sz="1400" dirty="0"/>
              <a:t>KOCIÁNOVÁ, Zdeňka. </a:t>
            </a:r>
            <a:r>
              <a:rPr lang="cs-CZ" sz="1400" i="1" dirty="0"/>
              <a:t>New </a:t>
            </a:r>
            <a:r>
              <a:rPr lang="cs-CZ" sz="1400" i="1" dirty="0" err="1"/>
              <a:t>English</a:t>
            </a:r>
            <a:r>
              <a:rPr lang="cs-CZ" sz="1400" i="1" dirty="0"/>
              <a:t> </a:t>
            </a:r>
            <a:r>
              <a:rPr lang="cs-CZ" sz="1400" i="1" dirty="0" err="1"/>
              <a:t>for</a:t>
            </a:r>
            <a:r>
              <a:rPr lang="cs-CZ" sz="1400" i="1" dirty="0"/>
              <a:t> </a:t>
            </a:r>
            <a:r>
              <a:rPr lang="cs-CZ" sz="1400" i="1" dirty="0" err="1"/>
              <a:t>You</a:t>
            </a:r>
            <a:r>
              <a:rPr lang="cs-CZ" sz="1400" i="1" dirty="0"/>
              <a:t> 3 - </a:t>
            </a:r>
            <a:r>
              <a:rPr lang="cs-CZ" sz="1400" i="1" dirty="0" err="1"/>
              <a:t>Pupil´s</a:t>
            </a:r>
            <a:r>
              <a:rPr lang="cs-CZ" sz="1400" i="1" dirty="0"/>
              <a:t> </a:t>
            </a:r>
            <a:r>
              <a:rPr lang="cs-CZ" sz="1400" i="1" dirty="0" err="1"/>
              <a:t>book</a:t>
            </a:r>
            <a:r>
              <a:rPr lang="cs-CZ" sz="1400" dirty="0"/>
              <a:t>. Nový Jičín: EDUCI, 2002, ISBN 80-86381-10-2.</a:t>
            </a:r>
          </a:p>
          <a:p>
            <a:pPr marL="273050" indent="-273050" fontAlgn="auto">
              <a:spcAft>
                <a:spcPts val="0"/>
              </a:spcAft>
              <a:buFont typeface="Wingdings" pitchFamily="2" charset="2"/>
              <a:buChar char=""/>
              <a:defRPr/>
            </a:pPr>
            <a:r>
              <a:rPr lang="cs-CZ" sz="1400" dirty="0"/>
              <a:t>Ilustrace : Kliparty Office</a:t>
            </a:r>
          </a:p>
          <a:p>
            <a:pPr marL="365760" indent="-256032" fontAlgn="auto">
              <a:spcAft>
                <a:spcPts val="0"/>
              </a:spcAft>
              <a:buFont typeface="Wingdings 3"/>
              <a:buChar char=""/>
              <a:defRPr/>
            </a:pPr>
            <a:endParaRPr lang="cs-CZ" dirty="0"/>
          </a:p>
        </p:txBody>
      </p:sp>
      <p:sp>
        <p:nvSpPr>
          <p:cNvPr id="2" name="Nadpis 1"/>
          <p:cNvSpPr>
            <a:spLocks noGrp="1"/>
          </p:cNvSpPr>
          <p:nvPr>
            <p:ph type="title"/>
          </p:nvPr>
        </p:nvSpPr>
        <p:spPr/>
        <p:txBody>
          <a:bodyPr/>
          <a:lstStyle/>
          <a:p>
            <a:pPr fontAlgn="auto">
              <a:spcAft>
                <a:spcPts val="0"/>
              </a:spcAft>
              <a:defRPr/>
            </a:pPr>
            <a:r>
              <a:rPr lang="cs-CZ" dirty="0" smtClean="0"/>
              <a:t>Citace</a:t>
            </a:r>
            <a:endParaRPr lang="cs-CZ"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hluk">
  <a:themeElements>
    <a:clrScheme name="Shluk">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Shluk">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Shluk">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Override1.xml><?xml version="1.0" encoding="utf-8"?>
<a:themeOverride xmlns:a="http://schemas.openxmlformats.org/drawingml/2006/main">
  <a:clrScheme name="Shluk">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Shluk">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Shluk">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Shluk">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301</TotalTime>
  <Words>353</Words>
  <Application>Microsoft Office PowerPoint</Application>
  <PresentationFormat>Předvádění na obrazovce (4:3)</PresentationFormat>
  <Paragraphs>148</Paragraphs>
  <Slides>13</Slides>
  <Notes>0</Notes>
  <HiddenSlides>0</HiddenSlides>
  <MMClips>0</MMClips>
  <ScaleCrop>false</ScaleCrop>
  <HeadingPairs>
    <vt:vector size="6" baseType="variant">
      <vt:variant>
        <vt:lpstr>Použitá písma</vt:lpstr>
      </vt:variant>
      <vt:variant>
        <vt:i4>8</vt:i4>
      </vt:variant>
      <vt:variant>
        <vt:lpstr>Motiv</vt:lpstr>
      </vt:variant>
      <vt:variant>
        <vt:i4>1</vt:i4>
      </vt:variant>
      <vt:variant>
        <vt:lpstr>Nadpisy snímků</vt:lpstr>
      </vt:variant>
      <vt:variant>
        <vt:i4>13</vt:i4>
      </vt:variant>
    </vt:vector>
  </HeadingPairs>
  <TitlesOfParts>
    <vt:vector size="22" baseType="lpstr">
      <vt:lpstr>Lucida Sans Unicode</vt:lpstr>
      <vt:lpstr>Arial</vt:lpstr>
      <vt:lpstr>Wingdings 3</vt:lpstr>
      <vt:lpstr>Verdana</vt:lpstr>
      <vt:lpstr>Wingdings 2</vt:lpstr>
      <vt:lpstr>Calibri</vt:lpstr>
      <vt:lpstr>Century Schoolbook</vt:lpstr>
      <vt:lpstr>Wingdings</vt:lpstr>
      <vt:lpstr>Shluk</vt:lpstr>
      <vt:lpstr>Prezentace aplikace PowerPoint</vt:lpstr>
      <vt:lpstr>Anotace</vt:lpstr>
      <vt:lpstr>Prezentace aplikace PowerPoint</vt:lpstr>
      <vt:lpstr>Prezentace aplikace PowerPoint</vt:lpstr>
      <vt:lpstr>MAKE ADJECTIVES FROM NOUNS</vt:lpstr>
      <vt:lpstr>Prezentace aplikace PowerPoint</vt:lpstr>
      <vt:lpstr>Make sentences</vt:lpstr>
      <vt:lpstr>Put the weather to seasons</vt:lpstr>
      <vt:lpstr>TRANSLATE TO ENGLISH</vt:lpstr>
      <vt:lpstr>Prezentace aplikace PowerPoint</vt:lpstr>
      <vt:lpstr>Prezentace aplikace PowerPoint</vt:lpstr>
      <vt:lpstr>Prezentace aplikace PowerPoint</vt:lpstr>
      <vt:lpstr>Citace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uzivatel14</dc:creator>
  <cp:lastModifiedBy>ZŠ Libina</cp:lastModifiedBy>
  <cp:revision>10</cp:revision>
  <dcterms:created xsi:type="dcterms:W3CDTF">2013-04-06T13:38:43Z</dcterms:created>
  <dcterms:modified xsi:type="dcterms:W3CDTF">2013-04-29T16:18:05Z</dcterms:modified>
</cp:coreProperties>
</file>