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11"/>
  </p:notesMasterIdLst>
  <p:sldIdLst>
    <p:sldId id="257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5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861B5F-6770-417A-AD2C-483F7B97496F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E60C2B-C242-4664-8222-5066913DB65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0064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60C2B-C242-4664-8222-5066913DB65B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05399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60C2B-C242-4664-8222-5066913DB65B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05399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60C2B-C242-4664-8222-5066913DB65B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05399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E60C2B-C242-4664-8222-5066913DB65B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05399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516624"/>
            <a:ext cx="7315200" cy="2595025"/>
          </a:xfrm>
        </p:spPr>
        <p:txBody>
          <a:bodyPr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166530"/>
            <a:ext cx="7315200" cy="1144632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017572"/>
            <a:ext cx="7315200" cy="1293592"/>
          </a:xfrm>
        </p:spPr>
        <p:txBody>
          <a:bodyPr anchor="t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3865097"/>
            <a:ext cx="7315200" cy="109843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914400" y="2743200"/>
            <a:ext cx="3566160" cy="359359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81728" y="2743200"/>
            <a:ext cx="3566160" cy="35956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6348" y="2743200"/>
            <a:ext cx="336499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5144" y="2743200"/>
            <a:ext cx="3362062" cy="621792"/>
          </a:xfrm>
        </p:spPr>
        <p:txBody>
          <a:bodyPr anchor="b">
            <a:noAutofit/>
          </a:bodyPr>
          <a:lstStyle>
            <a:lvl1pPr marL="0" indent="0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914400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81727" y="3383280"/>
            <a:ext cx="3566160" cy="29535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5362"/>
            <a:ext cx="2950936" cy="2173015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21752" y="1826709"/>
            <a:ext cx="4207848" cy="4476614"/>
          </a:xfrm>
        </p:spPr>
        <p:txBody>
          <a:bodyPr anchor="ctr"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61095"/>
            <a:ext cx="2950936" cy="2245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828800"/>
            <a:ext cx="2953512" cy="2176272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191000" y="2286000"/>
            <a:ext cx="4038600" cy="3352800"/>
          </a:xfrm>
          <a:solidFill>
            <a:schemeClr val="accent2"/>
          </a:solidFill>
          <a:ln w="12700">
            <a:noFill/>
          </a:ln>
          <a:effectLst>
            <a:reflection blurRad="12700" stA="30000" endPos="30000" dist="31750" dir="5400000" sy="-100000" algn="bl" rotWithShape="0"/>
          </a:effectLst>
          <a:scene3d>
            <a:camera prst="perspectiveRight" fov="2700000">
              <a:rot lat="240000" lon="900000" rev="0"/>
            </a:camera>
            <a:lightRig rig="threePt" dir="t">
              <a:rot lat="0" lon="0" rev="2700000"/>
            </a:lightRig>
          </a:scene3d>
          <a:sp3d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59936"/>
            <a:ext cx="2953512" cy="224942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48400" y="1826709"/>
            <a:ext cx="1492499" cy="4484454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4524" y="1826709"/>
            <a:ext cx="5241476" cy="448445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8435268" y="573807"/>
            <a:ext cx="86236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8569419" y="573807"/>
            <a:ext cx="576072" cy="57231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1544715"/>
            <a:ext cx="7315200" cy="115409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769833"/>
            <a:ext cx="7315200" cy="35395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07690" y="548797"/>
            <a:ext cx="1189132" cy="29791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alpha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6. 11. 2013</a:t>
            </a:fld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314415" y="548797"/>
            <a:ext cx="941203" cy="3017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08688" y="855956"/>
            <a:ext cx="2246489" cy="301227"/>
          </a:xfrm>
          <a:prstGeom prst="rect">
            <a:avLst/>
          </a:prstGeom>
        </p:spPr>
        <p:txBody>
          <a:bodyPr vert="horz" lIns="91440" tIns="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 spd="slow">
    <p:circle/>
  </p:transition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spcBef>
          <a:spcPct val="20000"/>
        </a:spcBef>
        <a:buClr>
          <a:schemeClr val="tx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5" Type="http://schemas.openxmlformats.org/officeDocument/2006/relationships/slide" Target="slide7.xml"/><Relationship Id="rId4" Type="http://schemas.openxmlformats.org/officeDocument/2006/relationships/slide" Target="slid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1970243"/>
            <a:ext cx="7834313" cy="477202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Název školy:</a:t>
            </a:r>
            <a:r>
              <a:rPr lang="cs-CZ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Základní škola Městec Králové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Autor:</a:t>
            </a:r>
            <a:r>
              <a:rPr lang="cs-CZ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Mgr. Petr Novák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Název:</a:t>
            </a:r>
            <a:r>
              <a:rPr lang="cs-CZ" b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VY_32_INOVACE_64_Inf5_7</a:t>
            </a:r>
            <a:endParaRPr lang="cs-CZ" sz="16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Číslo projektu:</a:t>
            </a:r>
            <a:r>
              <a:rPr lang="cs-CZ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CZ.1.07/1.4.00/21.2313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Téma:	</a:t>
            </a:r>
            <a:r>
              <a:rPr lang="cs-CZ" sz="1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Email – příjem zprávy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Anotace:	</a:t>
            </a:r>
            <a:r>
              <a:rPr lang="cs-CZ" sz="1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Prezentace poskytující informace o příjmu emailu.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Datum:</a:t>
            </a:r>
            <a:r>
              <a:rPr lang="cs-CZ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	</a:t>
            </a:r>
            <a:r>
              <a:rPr lang="cs-CZ" sz="1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10. 10. 2012</a:t>
            </a: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b="1" dirty="0" smtClean="0">
              <a:solidFill>
                <a:schemeClr val="bg1"/>
              </a:solidFill>
              <a:latin typeface="Calibri" pitchFamily="34" charset="0"/>
              <a:cs typeface="Calibri" pitchFamily="34" charset="0"/>
            </a:endParaRPr>
          </a:p>
          <a:p>
            <a:pPr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600" b="1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Keywords</a:t>
            </a:r>
            <a:r>
              <a:rPr lang="cs-CZ" sz="1600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:	email, příjem emailu</a:t>
            </a:r>
            <a:r>
              <a:rPr lang="cs-CZ" b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	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124" y="0"/>
            <a:ext cx="7620000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6947127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7315200" cy="792088"/>
          </a:xfrm>
        </p:spPr>
        <p:txBody>
          <a:bodyPr/>
          <a:lstStyle/>
          <a:p>
            <a:r>
              <a:rPr lang="cs-CZ" b="1" dirty="0" smtClean="0"/>
              <a:t>Příjem emailové zprávy</a:t>
            </a:r>
            <a:endParaRPr lang="cs-CZ" b="1" dirty="0"/>
          </a:p>
        </p:txBody>
      </p:sp>
      <p:pic>
        <p:nvPicPr>
          <p:cNvPr id="2050" name="Picture 2" descr="C:\Users\Admin\AppData\Local\Microsoft\Windows\Temporary Internet Files\Content.IE5\PRHL8ZCO\MM90028284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645024"/>
            <a:ext cx="3403289" cy="2736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915133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755576" y="476672"/>
            <a:ext cx="7315200" cy="804165"/>
          </a:xfrm>
        </p:spPr>
        <p:txBody>
          <a:bodyPr/>
          <a:lstStyle/>
          <a:p>
            <a:r>
              <a:rPr lang="cs-CZ" b="1" dirty="0" smtClean="0"/>
              <a:t>Práce s doručenou zprávou</a:t>
            </a:r>
            <a:endParaRPr lang="cs-CZ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16832"/>
            <a:ext cx="5256584" cy="18750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ový popisek 4"/>
          <p:cNvSpPr/>
          <p:nvPr/>
        </p:nvSpPr>
        <p:spPr>
          <a:xfrm>
            <a:off x="2915816" y="4821252"/>
            <a:ext cx="5616624" cy="1584176"/>
          </a:xfrm>
          <a:prstGeom prst="wedgeRectCallout">
            <a:avLst>
              <a:gd name="adj1" fmla="val -27475"/>
              <a:gd name="adj2" fmla="val -143896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131840" y="5013176"/>
            <a:ext cx="51845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Po přihlášení do schránky jsme ihned informováni o počtu nových/nepřečtených zpráv.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206106931"/>
      </p:ext>
    </p:extLst>
  </p:cSld>
  <p:clrMapOvr>
    <a:masterClrMapping/>
  </p:clrMapOvr>
  <p:transition spd="slow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1944216" cy="49868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Nadpis 2"/>
          <p:cNvSpPr txBox="1">
            <a:spLocks/>
          </p:cNvSpPr>
          <p:nvPr/>
        </p:nvSpPr>
        <p:spPr>
          <a:xfrm>
            <a:off x="755576" y="476672"/>
            <a:ext cx="7315200" cy="8041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b="1" dirty="0" smtClean="0"/>
              <a:t>Práce s doručenou zprávou</a:t>
            </a:r>
            <a:endParaRPr lang="cs-CZ" b="1" dirty="0"/>
          </a:p>
        </p:txBody>
      </p:sp>
      <p:sp>
        <p:nvSpPr>
          <p:cNvPr id="4" name="Obdélníkový popisek 3"/>
          <p:cNvSpPr/>
          <p:nvPr/>
        </p:nvSpPr>
        <p:spPr>
          <a:xfrm>
            <a:off x="2987824" y="1916832"/>
            <a:ext cx="5616624" cy="1584176"/>
          </a:xfrm>
          <a:prstGeom prst="wedgeRectCallout">
            <a:avLst>
              <a:gd name="adj1" fmla="val -65709"/>
              <a:gd name="adj2" fmla="val -3966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/>
          <p:cNvSpPr txBox="1"/>
          <p:nvPr/>
        </p:nvSpPr>
        <p:spPr>
          <a:xfrm>
            <a:off x="3166864" y="2108755"/>
            <a:ext cx="53285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Na novou nepřečtenou poštu nás informuje také červeně podbarvené číslo u složky DORUČENÉ.</a:t>
            </a:r>
            <a:endParaRPr lang="cs-CZ" sz="2400" b="1" dirty="0"/>
          </a:p>
        </p:txBody>
      </p:sp>
      <p:sp>
        <p:nvSpPr>
          <p:cNvPr id="5" name="Obdélník 4"/>
          <p:cNvSpPr/>
          <p:nvPr/>
        </p:nvSpPr>
        <p:spPr>
          <a:xfrm>
            <a:off x="2987824" y="3990432"/>
            <a:ext cx="5616624" cy="2174871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166864" y="4149080"/>
            <a:ext cx="53285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Číslo udává počet nepřečtených zpráv. Nemusí znamenat počet nových zpráv. Pokud si emailovou zprávu nepřečtete, pode stále označena jako nepřečtená.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665099992"/>
      </p:ext>
    </p:extLst>
  </p:cSld>
  <p:clrMapOvr>
    <a:masterClrMapping/>
  </p:clrMapOvr>
  <p:transition spd="slow"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 txBox="1">
            <a:spLocks/>
          </p:cNvSpPr>
          <p:nvPr/>
        </p:nvSpPr>
        <p:spPr>
          <a:xfrm>
            <a:off x="755576" y="476672"/>
            <a:ext cx="7315200" cy="8041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b="1" dirty="0" smtClean="0"/>
              <a:t>Práce s doručenou zprávou</a:t>
            </a:r>
            <a:endParaRPr lang="cs-CZ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6" y="1550400"/>
            <a:ext cx="8964487" cy="1304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bdélníkový popisek 8"/>
          <p:cNvSpPr/>
          <p:nvPr/>
        </p:nvSpPr>
        <p:spPr>
          <a:xfrm>
            <a:off x="3093073" y="4858607"/>
            <a:ext cx="2808312" cy="1008112"/>
          </a:xfrm>
          <a:prstGeom prst="wedgeRectCallout">
            <a:avLst>
              <a:gd name="adj1" fmla="val -43662"/>
              <a:gd name="adj2" fmla="val -264334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Předmět doručené zprávy</a:t>
            </a:r>
            <a:endParaRPr lang="cs-CZ" dirty="0"/>
          </a:p>
        </p:txBody>
      </p:sp>
      <p:sp>
        <p:nvSpPr>
          <p:cNvPr id="4" name="Obdélníkový popisek 3"/>
          <p:cNvSpPr/>
          <p:nvPr/>
        </p:nvSpPr>
        <p:spPr>
          <a:xfrm>
            <a:off x="358552" y="4869160"/>
            <a:ext cx="2557264" cy="1008112"/>
          </a:xfrm>
          <a:prstGeom prst="wedgeRectCallout">
            <a:avLst>
              <a:gd name="adj1" fmla="val -40125"/>
              <a:gd name="adj2" fmla="val -261585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Identifikace odesílatele</a:t>
            </a:r>
            <a:endParaRPr lang="cs-CZ" dirty="0"/>
          </a:p>
        </p:txBody>
      </p:sp>
      <p:sp>
        <p:nvSpPr>
          <p:cNvPr id="10" name="Obdélníkový popisek 9"/>
          <p:cNvSpPr/>
          <p:nvPr/>
        </p:nvSpPr>
        <p:spPr>
          <a:xfrm>
            <a:off x="6156059" y="4869160"/>
            <a:ext cx="2808312" cy="1008112"/>
          </a:xfrm>
          <a:prstGeom prst="wedgeRectCallout">
            <a:avLst>
              <a:gd name="adj1" fmla="val 36753"/>
              <a:gd name="adj2" fmla="val -261585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Kdy byla zpráva doručena do vaší schránky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3140271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 txBox="1">
            <a:spLocks/>
          </p:cNvSpPr>
          <p:nvPr/>
        </p:nvSpPr>
        <p:spPr>
          <a:xfrm>
            <a:off x="755576" y="476672"/>
            <a:ext cx="7315200" cy="8041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b="1" dirty="0" smtClean="0"/>
              <a:t>Práce s doručenou zprávou</a:t>
            </a:r>
            <a:endParaRPr lang="cs-CZ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6" y="1550400"/>
            <a:ext cx="8964487" cy="1304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ový popisek 3"/>
          <p:cNvSpPr/>
          <p:nvPr/>
        </p:nvSpPr>
        <p:spPr>
          <a:xfrm>
            <a:off x="358552" y="4437112"/>
            <a:ext cx="3061320" cy="2088232"/>
          </a:xfrm>
          <a:prstGeom prst="wedgeRectCallout">
            <a:avLst>
              <a:gd name="adj1" fmla="val -18995"/>
              <a:gd name="adj2" fmla="val -157729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Chcete-li mít přehled o nově přijatých zprávách, máte možnost před opuštěním schránky označit všechny zprávy jako přečtené</a:t>
            </a:r>
            <a:endParaRPr lang="cs-CZ" dirty="0"/>
          </a:p>
        </p:txBody>
      </p:sp>
      <p:sp>
        <p:nvSpPr>
          <p:cNvPr id="7" name="Obdélníkový popisek 6"/>
          <p:cNvSpPr/>
          <p:nvPr/>
        </p:nvSpPr>
        <p:spPr>
          <a:xfrm>
            <a:off x="5796136" y="4463186"/>
            <a:ext cx="3061320" cy="2088232"/>
          </a:xfrm>
          <a:prstGeom prst="wedgeRectCallout">
            <a:avLst>
              <a:gd name="adj1" fmla="val 23999"/>
              <a:gd name="adj2" fmla="val -144460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Emailové zprávy lze libovolně řadit. Například podle data doručení, abecedy atd.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8332488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7994" y="1700808"/>
            <a:ext cx="8589462" cy="125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Nadpis 2"/>
          <p:cNvSpPr txBox="1">
            <a:spLocks/>
          </p:cNvSpPr>
          <p:nvPr/>
        </p:nvSpPr>
        <p:spPr>
          <a:xfrm>
            <a:off x="755576" y="476672"/>
            <a:ext cx="7315200" cy="8041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b="1" dirty="0" smtClean="0"/>
              <a:t>Práce s doručenou zprávou</a:t>
            </a:r>
            <a:endParaRPr lang="cs-CZ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106" y="2352576"/>
            <a:ext cx="2476350" cy="536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délníkový popisek 6"/>
          <p:cNvSpPr/>
          <p:nvPr/>
        </p:nvSpPr>
        <p:spPr>
          <a:xfrm>
            <a:off x="3131840" y="4149080"/>
            <a:ext cx="4194956" cy="1728192"/>
          </a:xfrm>
          <a:prstGeom prst="wedgeRectCallout">
            <a:avLst>
              <a:gd name="adj1" fmla="val 47777"/>
              <a:gd name="adj2" fmla="val -130113"/>
            </a:avLst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Vpravo u data přijetí zprávy se zobrazí upozornění v případě přiloženého souboru k emailové zprávě (v tomto případě dokumentu Word)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5670021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 txBox="1">
            <a:spLocks/>
          </p:cNvSpPr>
          <p:nvPr/>
        </p:nvSpPr>
        <p:spPr>
          <a:xfrm>
            <a:off x="755576" y="476672"/>
            <a:ext cx="7315200" cy="80416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cs-CZ" b="1" dirty="0" smtClean="0"/>
              <a:t>Zopakuj si:</a:t>
            </a:r>
            <a:endParaRPr lang="cs-CZ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914400" y="2769833"/>
            <a:ext cx="7690048" cy="3539527"/>
          </a:xfrm>
        </p:spPr>
        <p:txBody>
          <a:bodyPr/>
          <a:lstStyle/>
          <a:p>
            <a:pPr marL="502920" indent="-457200">
              <a:buFont typeface="+mj-lt"/>
              <a:buAutoNum type="arabicParenR"/>
            </a:pPr>
            <a:r>
              <a:rPr lang="cs-CZ" dirty="0" smtClean="0"/>
              <a:t>Kde se dozvím o počtu nových emailů?		</a:t>
            </a:r>
            <a:r>
              <a:rPr lang="cs-CZ" dirty="0" smtClean="0">
                <a:hlinkClick r:id="rId3" action="ppaction://hlinksldjump"/>
              </a:rPr>
              <a:t>Pomoc</a:t>
            </a:r>
            <a:endParaRPr lang="cs-CZ" dirty="0" smtClean="0"/>
          </a:p>
          <a:p>
            <a:pPr marL="502920" indent="-457200">
              <a:buFont typeface="+mj-lt"/>
              <a:buAutoNum type="arabicParenR"/>
            </a:pPr>
            <a:r>
              <a:rPr lang="cs-CZ" dirty="0" smtClean="0"/>
              <a:t>Je uveden čas přijetí zprávy?			</a:t>
            </a:r>
            <a:r>
              <a:rPr lang="cs-CZ" dirty="0" smtClean="0">
                <a:hlinkClick r:id="rId4" action="ppaction://hlinksldjump"/>
              </a:rPr>
              <a:t>Pomoc</a:t>
            </a:r>
            <a:endParaRPr lang="cs-CZ" dirty="0" smtClean="0"/>
          </a:p>
          <a:p>
            <a:pPr marL="502920" indent="-457200">
              <a:buFont typeface="+mj-lt"/>
              <a:buAutoNum type="arabicParenR"/>
            </a:pPr>
            <a:r>
              <a:rPr lang="cs-CZ" dirty="0" smtClean="0"/>
              <a:t>Jak poznám že je připojen soubor?			</a:t>
            </a:r>
            <a:r>
              <a:rPr lang="cs-CZ" dirty="0" smtClean="0">
                <a:hlinkClick r:id="rId5" action="ppaction://hlinksldjump"/>
              </a:rPr>
              <a:t>Pomoc</a:t>
            </a:r>
            <a:endParaRPr lang="cs-CZ" dirty="0" smtClean="0"/>
          </a:p>
          <a:p>
            <a:pPr marL="502920" indent="-457200">
              <a:buFont typeface="+mj-lt"/>
              <a:buAutoNum type="arabicParenR"/>
            </a:pPr>
            <a:r>
              <a:rPr lang="cs-CZ" dirty="0" smtClean="0"/>
              <a:t>Lze emaily libovolně řadit?				</a:t>
            </a:r>
            <a:r>
              <a:rPr lang="cs-CZ" dirty="0" smtClean="0">
                <a:hlinkClick r:id="rId6" action="ppaction://hlinksldjump"/>
              </a:rPr>
              <a:t>Pomoc</a:t>
            </a:r>
            <a:endParaRPr lang="cs-CZ" dirty="0" smtClean="0"/>
          </a:p>
          <a:p>
            <a:pPr marL="4572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907274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81000"/>
            <a:ext cx="7315200" cy="6858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14339" name="Zástupný symbol pro obsah 1"/>
          <p:cNvSpPr>
            <a:spLocks noGrp="1"/>
          </p:cNvSpPr>
          <p:nvPr>
            <p:ph idx="1"/>
          </p:nvPr>
        </p:nvSpPr>
        <p:spPr>
          <a:xfrm>
            <a:off x="179388" y="1066800"/>
            <a:ext cx="8785225" cy="5562600"/>
          </a:xfrm>
        </p:spPr>
        <p:txBody>
          <a:bodyPr/>
          <a:lstStyle/>
          <a:p>
            <a:pPr>
              <a:buFont typeface="Wingdings" pitchFamily="2" charset="2"/>
              <a:buAutoNum type="arabicParenR"/>
            </a:pPr>
            <a:r>
              <a:rPr lang="cs-CZ" sz="1600" dirty="0" smtClean="0"/>
              <a:t> [cit. 2012-10-10] Klipart sady Microsoft Office</a:t>
            </a:r>
          </a:p>
          <a:p>
            <a:pPr>
              <a:buFont typeface="Wingdings" pitchFamily="2" charset="2"/>
              <a:buAutoNum type="arabicParenR"/>
            </a:pPr>
            <a:r>
              <a:rPr lang="cs-CZ" sz="1600" dirty="0"/>
              <a:t> [cit. </a:t>
            </a:r>
            <a:r>
              <a:rPr lang="cs-CZ" sz="1600" dirty="0" smtClean="0"/>
              <a:t>2012-10-10] </a:t>
            </a:r>
            <a:r>
              <a:rPr lang="cs-CZ" sz="1600" dirty="0" err="1" smtClean="0"/>
              <a:t>PrintScreen</a:t>
            </a:r>
            <a:r>
              <a:rPr lang="cs-CZ" sz="1600" dirty="0" smtClean="0"/>
              <a:t> – obrazy schránky Seznam.cz</a:t>
            </a:r>
          </a:p>
        </p:txBody>
      </p:sp>
    </p:spTree>
    <p:extLst>
      <p:ext uri="{BB962C8B-B14F-4D97-AF65-F5344CB8AC3E}">
        <p14:creationId xmlns:p14="http://schemas.microsoft.com/office/powerpoint/2010/main" val="3573347516"/>
      </p:ext>
    </p:extLst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stor">
  <a:themeElements>
    <a:clrScheme name="Prostor">
      <a:dk1>
        <a:sysClr val="windowText" lastClr="000000"/>
      </a:dk1>
      <a:lt1>
        <a:sysClr val="window" lastClr="FFFFFF"/>
      </a:lt1>
      <a:dk2>
        <a:srgbClr val="283138"/>
      </a:dk2>
      <a:lt2>
        <a:srgbClr val="FF8600"/>
      </a:lt2>
      <a:accent1>
        <a:srgbClr val="838D9B"/>
      </a:accent1>
      <a:accent2>
        <a:srgbClr val="D2610C"/>
      </a:accent2>
      <a:accent3>
        <a:srgbClr val="80716A"/>
      </a:accent3>
      <a:accent4>
        <a:srgbClr val="94147C"/>
      </a:accent4>
      <a:accent5>
        <a:srgbClr val="5D5AD2"/>
      </a:accent5>
      <a:accent6>
        <a:srgbClr val="6F6C7D"/>
      </a:accent6>
      <a:hlink>
        <a:srgbClr val="6187E3"/>
      </a:hlink>
      <a:folHlink>
        <a:srgbClr val="7B8EB8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rost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alpha val="100000"/>
                <a:satMod val="160000"/>
                <a:lumMod val="105000"/>
              </a:schemeClr>
            </a:gs>
            <a:gs pos="41000">
              <a:schemeClr val="phClr">
                <a:tint val="57000"/>
                <a:satMod val="180000"/>
                <a:lumMod val="99000"/>
              </a:schemeClr>
            </a:gs>
            <a:gs pos="100000">
              <a:schemeClr val="phClr">
                <a:tint val="80000"/>
                <a:satMod val="200000"/>
                <a:lumMod val="10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atMod val="130000"/>
                <a:lumMod val="114000"/>
              </a:schemeClr>
            </a:gs>
            <a:gs pos="60000">
              <a:schemeClr val="phClr">
                <a:tint val="100000"/>
                <a:satMod val="106000"/>
                <a:lumMod val="110000"/>
              </a:schemeClr>
            </a:gs>
            <a:gs pos="100000">
              <a:schemeClr val="phClr"/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47625" dist="38100" dir="5400000" sy="98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woPt" dir="br">
              <a:rot lat="0" lon="0" rev="8700000"/>
            </a:lightRig>
          </a:scene3d>
          <a:sp3d prstMaterial="matte">
            <a:bevelT w="25400" h="53975"/>
          </a:sp3d>
        </a:effectStyle>
        <a:effectStyle>
          <a:effectLst>
            <a:reflection blurRad="12700" stA="24000" endPos="28000" dist="50800" dir="5400000" sy="-100000" rotWithShape="0"/>
          </a:effectLst>
          <a:scene3d>
            <a:camera prst="orthographicFront">
              <a:rot lat="0" lon="0" rev="0"/>
            </a:camera>
            <a:lightRig rig="threePt" dir="t">
              <a:rot lat="0" lon="0" rev="4800000"/>
            </a:lightRig>
          </a:scene3d>
          <a:sp3d>
            <a:bevelT w="6985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00000"/>
                <a:lumMod val="100000"/>
              </a:schemeClr>
            </a:gs>
            <a:gs pos="65000">
              <a:schemeClr val="phClr">
                <a:tint val="100000"/>
                <a:shade val="95000"/>
                <a:satMod val="100000"/>
                <a:lumMod val="100000"/>
              </a:schemeClr>
            </a:gs>
            <a:gs pos="100000">
              <a:schemeClr val="phClr">
                <a:tint val="88000"/>
                <a:shade val="100000"/>
                <a:satMod val="400000"/>
                <a:lumMod val="1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  <a:satMod val="90000"/>
              </a:schemeClr>
              <a:schemeClr val="phClr">
                <a:shade val="92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</Template>
  <TotalTime>48</TotalTime>
  <Words>181</Words>
  <Application>Microsoft Office PowerPoint</Application>
  <PresentationFormat>Předvádění na obrazovce (4:3)</PresentationFormat>
  <Paragraphs>44</Paragraphs>
  <Slides>9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Prostor</vt:lpstr>
      <vt:lpstr>Prezentace aplikace PowerPoint</vt:lpstr>
      <vt:lpstr>Příjem emailové zprávy</vt:lpstr>
      <vt:lpstr>Práce s doručenou zprávou</vt:lpstr>
      <vt:lpstr>Prezentace aplikace PowerPoint</vt:lpstr>
      <vt:lpstr>Prezentace aplikace PowerPoint</vt:lpstr>
      <vt:lpstr>Prezentace aplikace PowerPoint</vt:lpstr>
      <vt:lpstr>Prezentace aplikace PowerPoint</vt:lpstr>
      <vt:lpstr> 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AdminICT</dc:creator>
  <cp:lastModifiedBy>Petr</cp:lastModifiedBy>
  <cp:revision>11</cp:revision>
  <dcterms:created xsi:type="dcterms:W3CDTF">2012-10-23T10:55:04Z</dcterms:created>
  <dcterms:modified xsi:type="dcterms:W3CDTF">2013-11-06T08:03:40Z</dcterms:modified>
</cp:coreProperties>
</file>