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VY_32_INOVACE_65_Inf5_7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 - adresář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adresáře kontaktů v emailové schránce.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email, adresář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, kontakty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latin typeface="Calibri" pitchFamily="34" charset="0"/>
                <a:cs typeface="Calibri" pitchFamily="34" charset="0"/>
              </a:rPr>
              <a:t>Email -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adresář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KTFCO9WL\MC9004414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2350716" cy="235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Email – adresář kontaktů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844824"/>
            <a:ext cx="7772400" cy="4174976"/>
          </a:xfrm>
        </p:spPr>
        <p:txBody>
          <a:bodyPr/>
          <a:lstStyle/>
          <a:p>
            <a:r>
              <a:rPr lang="cs-CZ" b="1" dirty="0" smtClean="0">
                <a:latin typeface="+mj-lt"/>
              </a:rPr>
              <a:t>Adresář je praktickou pomůckou při požívání emailové schránky</a:t>
            </a:r>
          </a:p>
          <a:p>
            <a:r>
              <a:rPr lang="cs-CZ" b="1" dirty="0" smtClean="0">
                <a:latin typeface="+mj-lt"/>
              </a:rPr>
              <a:t>Umožňuje si ukládat často používané emailové adresy</a:t>
            </a:r>
          </a:p>
          <a:p>
            <a:r>
              <a:rPr lang="cs-CZ" b="1" dirty="0" smtClean="0">
                <a:latin typeface="+mj-lt"/>
              </a:rPr>
              <a:t>Kontakty lze snadno spravovat a třídit</a:t>
            </a:r>
          </a:p>
          <a:p>
            <a:r>
              <a:rPr lang="cs-CZ" b="1" dirty="0" smtClean="0">
                <a:latin typeface="+mj-lt"/>
              </a:rPr>
              <a:t>Výhodná je též hromadná korespondence</a:t>
            </a:r>
            <a:endParaRPr lang="cs-CZ" b="1" dirty="0">
              <a:latin typeface="+mj-lt"/>
            </a:endParaRPr>
          </a:p>
        </p:txBody>
      </p:sp>
      <p:pic>
        <p:nvPicPr>
          <p:cNvPr id="2050" name="Picture 2" descr="C:\Users\Admin\AppData\Local\Microsoft\Windows\Temporary Internet Files\Content.IE5\PRHL8ZCO\MC90044145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91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Email – adresář kontaktů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800200" cy="4793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635896" y="2204864"/>
            <a:ext cx="3672408" cy="1820588"/>
          </a:xfrm>
          <a:prstGeom prst="wedgeRoundRectCallout">
            <a:avLst>
              <a:gd name="adj1" fmla="val -106471"/>
              <a:gd name="adj2" fmla="val 159904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+mj-lt"/>
              </a:rPr>
              <a:t>Odkaz na Adresář je uveden přímo v navigaci u základních složek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9486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Email – adresář kontaktů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90230"/>
            <a:ext cx="68865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061498" y="4653136"/>
            <a:ext cx="5760640" cy="1820588"/>
          </a:xfrm>
          <a:prstGeom prst="wedgeRoundRectCallout">
            <a:avLst>
              <a:gd name="adj1" fmla="val -15133"/>
              <a:gd name="adj2" fmla="val -137643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+mj-lt"/>
              </a:rPr>
              <a:t>Po otevření Adresáře se zobrazí seznam uložených kontaktů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4960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uložit kontakt?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90230"/>
            <a:ext cx="68865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061498" y="4653136"/>
            <a:ext cx="5760640" cy="1820588"/>
          </a:xfrm>
          <a:prstGeom prst="wedgeRoundRectCallout">
            <a:avLst>
              <a:gd name="adj1" fmla="val -37259"/>
              <a:gd name="adj2" fmla="val -203849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+mj-lt"/>
              </a:rPr>
              <a:t>Máme v zásadě dvě možnosti. První je ručně vytvořit kontakt přímo v Adresáři.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9857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uložit kontakt?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92171"/>
            <a:ext cx="8064896" cy="2676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061498" y="4653136"/>
            <a:ext cx="5760640" cy="1820588"/>
          </a:xfrm>
          <a:prstGeom prst="wedgeRoundRectCallout">
            <a:avLst>
              <a:gd name="adj1" fmla="val -48804"/>
              <a:gd name="adj2" fmla="val -174170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+mj-lt"/>
              </a:rPr>
              <a:t>Nebo při čtení emailu klepnout na adresu myší a zvolit možnost „Přidat do kontaktů“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04262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upravit kontakt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31861"/>
            <a:ext cx="686752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724128" y="3212976"/>
            <a:ext cx="3022670" cy="2036612"/>
          </a:xfrm>
          <a:prstGeom prst="wedgeRoundRectCallout">
            <a:avLst>
              <a:gd name="adj1" fmla="val -22447"/>
              <a:gd name="adj2" fmla="val -125872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Kdykoliv máme možnost kontakt upravit přímo v Adresáři</a:t>
            </a:r>
            <a:endParaRPr lang="cs-CZ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0427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upravit kontakt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188542"/>
            <a:ext cx="4248473" cy="5434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436096" y="3212976"/>
            <a:ext cx="3310702" cy="2304256"/>
          </a:xfrm>
          <a:prstGeom prst="wedgeRoundRectCallout">
            <a:avLst>
              <a:gd name="adj1" fmla="val -121691"/>
              <a:gd name="adj2" fmla="val -42690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V Adresáři máme možnost vyplnit i ostatní kontaktní údaje, jako je bydliště, telefon atd.</a:t>
            </a:r>
            <a:endParaRPr lang="cs-CZ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4977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Procvič si: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Kde najdu ve schránce Adresář?		</a:t>
            </a:r>
            <a:r>
              <a:rPr lang="cs-CZ" dirty="0" smtClean="0">
                <a:latin typeface="+mj-lt"/>
                <a:hlinkClick r:id="rId2" action="ppaction://hlinksldjump"/>
              </a:rPr>
              <a:t>?</a:t>
            </a:r>
            <a:endParaRPr lang="cs-CZ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Lze přidat kontakt přímo z emailu?		</a:t>
            </a:r>
            <a:r>
              <a:rPr lang="cs-CZ" dirty="0" smtClean="0">
                <a:latin typeface="+mj-lt"/>
                <a:hlinkClick r:id="rId3" action="ppaction://hlinksldjump"/>
              </a:rPr>
              <a:t>?</a:t>
            </a:r>
            <a:endParaRPr lang="cs-CZ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Jak lze kontakt upravit?			</a:t>
            </a:r>
            <a:r>
              <a:rPr lang="cs-CZ" dirty="0" smtClean="0">
                <a:latin typeface="+mj-lt"/>
                <a:hlinkClick r:id="rId4" action="ppaction://hlinksldjump"/>
              </a:rPr>
              <a:t>?</a:t>
            </a:r>
            <a:endParaRPr lang="cs-CZ" dirty="0" smtClean="0">
              <a:latin typeface="+mj-lt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+mj-lt"/>
              </a:rPr>
              <a:t>Jaké informace lze ke kontaktu uvést?	</a:t>
            </a:r>
            <a:r>
              <a:rPr lang="cs-CZ" dirty="0" smtClean="0">
                <a:latin typeface="+mj-lt"/>
                <a:hlinkClick r:id="rId5" action="ppaction://hlinksldjump"/>
              </a:rPr>
              <a:t>?</a:t>
            </a:r>
            <a:endParaRPr lang="cs-CZ" dirty="0">
              <a:latin typeface="+mj-lt"/>
            </a:endParaRPr>
          </a:p>
        </p:txBody>
      </p:sp>
      <p:pic>
        <p:nvPicPr>
          <p:cNvPr id="7170" name="Picture 2" descr="C:\Users\Admin\AppData\Local\Microsoft\Windows\Temporary Internet Files\Content.IE5\SFWHOJ88\MC9001952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21088"/>
            <a:ext cx="3224386" cy="22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06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>
                <a:latin typeface="+mj-lt"/>
              </a:rPr>
              <a:t> [cit. 2012-23-07] Kliparty sady Office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>
                <a:latin typeface="+mj-lt"/>
              </a:rPr>
              <a:t> [cit. </a:t>
            </a:r>
            <a:r>
              <a:rPr lang="cs-CZ" sz="1600" dirty="0" smtClean="0">
                <a:latin typeface="+mj-lt"/>
              </a:rPr>
              <a:t>2012-23-07] </a:t>
            </a:r>
            <a:r>
              <a:rPr lang="cs-CZ" sz="1600" dirty="0" err="1" smtClean="0">
                <a:latin typeface="+mj-lt"/>
              </a:rPr>
              <a:t>PrintScreen</a:t>
            </a:r>
            <a:r>
              <a:rPr lang="cs-CZ" sz="1600" dirty="0" smtClean="0">
                <a:latin typeface="+mj-lt"/>
              </a:rPr>
              <a:t> obrazy emailové schránky Seznam.cz</a:t>
            </a:r>
            <a:endParaRPr lang="cs-CZ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</TotalTime>
  <Words>165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Email - adresář</vt:lpstr>
      <vt:lpstr>Email – adresář kontaktů</vt:lpstr>
      <vt:lpstr>Email – adresář kontaktů</vt:lpstr>
      <vt:lpstr>Email – adresář kontaktů</vt:lpstr>
      <vt:lpstr>Jak uložit kontakt?</vt:lpstr>
      <vt:lpstr>Jak uložit kontakt?</vt:lpstr>
      <vt:lpstr>Jak upravit kontakt</vt:lpstr>
      <vt:lpstr>Jak upravit kontakt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9</cp:revision>
  <dcterms:created xsi:type="dcterms:W3CDTF">2012-10-23T10:55:04Z</dcterms:created>
  <dcterms:modified xsi:type="dcterms:W3CDTF">2013-11-06T08:04:03Z</dcterms:modified>
</cp:coreProperties>
</file>