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slide" Target="slide7.xml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752600"/>
            <a:ext cx="7006729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VY_32_INOVACE_66_Inf5_7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 - nastavení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nastavení emailové schránky.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24. 7. 2012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email, nastavení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79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Email - nastavení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939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emailové schránky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4" y="1844824"/>
            <a:ext cx="9145016" cy="15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843808" y="4293096"/>
            <a:ext cx="3240360" cy="1800200"/>
          </a:xfrm>
          <a:prstGeom prst="wedgeRoundRectCallout">
            <a:avLst>
              <a:gd name="adj1" fmla="val 98237"/>
              <a:gd name="adj2" fmla="val -17146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Nastavení a konfigurace emailové schránky se nachází pod odkazem NASTAVENÍ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5033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emailové schránky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6" y="1514475"/>
            <a:ext cx="5505450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796136" y="4725144"/>
            <a:ext cx="3240360" cy="1800200"/>
          </a:xfrm>
          <a:prstGeom prst="wedgeRoundRectCallout">
            <a:avLst>
              <a:gd name="adj1" fmla="val -58251"/>
              <a:gd name="adj2" fmla="val -10604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 klepnutí na odkaz NASTAVENÍ se zobrazí konfigurační okno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9449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údaje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6" y="1514475"/>
            <a:ext cx="5505450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osobních údajích lze nahrát svůj portrét, vložit jméno a podpis emailů. Lze také snadno změnit dosavadní heslo.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2063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Zde můžeme zvolit rozvržení naší emailové schránky či předdefinovanou šablonu vzhledu.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619625" cy="49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897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Schránka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Zde jsou podrobné informace o využití naší schránky a koše, včetně možnosti schránku úplně zrušit.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66900"/>
            <a:ext cx="4295775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024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zpráv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Lze nastavit chování schránky při čtení zpráv a jejich náhled.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21652"/>
            <a:ext cx="3888432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896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Propojení schránek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Máme možnost propojení více emailových schránek, stahování pošty z jiné schránky, či odesílat email přes uvedenou schránku.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34819"/>
            <a:ext cx="4057650" cy="467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889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Filtry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Filtr je praktická možnost třídění pošty dle přesně stanovených kritérií. Zadáváme podmínku a následnou akci.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25294"/>
            <a:ext cx="3816424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8743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Lze vytvářet nové složky a štítky v hlavní navigaci naší schránky.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268" b="32218"/>
          <a:stretch/>
        </p:blipFill>
        <p:spPr bwMode="auto">
          <a:xfrm>
            <a:off x="611560" y="2420889"/>
            <a:ext cx="3985527" cy="380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853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servis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796136" y="2651154"/>
            <a:ext cx="3096344" cy="396044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Jde o reklamní servis, který bude aktivován dle zadaných kritérií.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48880"/>
            <a:ext cx="5480546" cy="4262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068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7"/>
            <a:ext cx="8208911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najdeš odkaz na nastavení schránky?	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Lze si vyzvednout poštu z jiné schránky?	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vytvořím novou složku?			</a:t>
            </a:r>
            <a:r>
              <a:rPr lang="cs-CZ" dirty="0" smtClean="0">
                <a:hlinkClick r:id="rId4" action="ppaction://hlinksldjump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Kde najdu informace o schránce?		</a:t>
            </a:r>
            <a:r>
              <a:rPr lang="cs-CZ" dirty="0" smtClean="0">
                <a:hlinkClick r:id="rId5" action="ppaction://hlinksldjump"/>
              </a:rPr>
              <a:t>?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nastavím vzhled schránky?			</a:t>
            </a:r>
            <a:r>
              <a:rPr lang="cs-CZ" dirty="0" smtClean="0">
                <a:hlinkClick r:id="rId6" action="ppaction://hlinksldjump"/>
              </a:rPr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59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3068960"/>
            <a:ext cx="8785225" cy="356044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2012-07-24]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obrazy schránky Seznam.cz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098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</TotalTime>
  <Words>188</Words>
  <Application>Microsoft Office PowerPoint</Application>
  <PresentationFormat>Předvádění na obrazovce (4:3)</PresentationFormat>
  <Paragraphs>45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Prezentace aplikace PowerPoint</vt:lpstr>
      <vt:lpstr>Email - nastavení</vt:lpstr>
      <vt:lpstr>Nastavení emailové schránky</vt:lpstr>
      <vt:lpstr>Nastavení emailové schránky</vt:lpstr>
      <vt:lpstr>Osobní údaje</vt:lpstr>
      <vt:lpstr>Vzhled</vt:lpstr>
      <vt:lpstr>Schránka</vt:lpstr>
      <vt:lpstr>Čtení zpráv</vt:lpstr>
      <vt:lpstr>Propojení schránek</vt:lpstr>
      <vt:lpstr>Filtry</vt:lpstr>
      <vt:lpstr>Složky</vt:lpstr>
      <vt:lpstr>Informační servis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12</cp:revision>
  <dcterms:created xsi:type="dcterms:W3CDTF">2012-10-23T10:55:04Z</dcterms:created>
  <dcterms:modified xsi:type="dcterms:W3CDTF">2013-11-06T08:04:23Z</dcterms:modified>
</cp:coreProperties>
</file>