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752600"/>
            <a:ext cx="8496944" cy="477202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VY_32_INOVACE_67_Inf5_7</a:t>
            </a: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Email – práce se složkami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Prezentace objasňující možnosti práce se složkami v emailové 		schránce.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25. 7. 2012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:	email, složka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79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Email – práce se složkami</a:t>
            </a:r>
            <a:endParaRPr lang="cs-CZ" dirty="0"/>
          </a:p>
        </p:txBody>
      </p:sp>
      <p:pic>
        <p:nvPicPr>
          <p:cNvPr id="1027" name="Picture 3" descr="C:\Users\Admin\AppData\Local\Microsoft\Windows\Temporary Internet Files\Content.IE5\SFWHOJ88\MC90044149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86142"/>
            <a:ext cx="2094786" cy="209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29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cs-CZ" b="1" dirty="0" smtClean="0"/>
              <a:t>Email - složky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2088232" cy="4789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4067944" y="2564904"/>
            <a:ext cx="2952328" cy="2592288"/>
          </a:xfrm>
          <a:prstGeom prst="wedgeRoundRectCallout">
            <a:avLst>
              <a:gd name="adj1" fmla="val -97325"/>
              <a:gd name="adj2" fmla="val 4779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Hlavní navigace s výchozími složkami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1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cs-CZ" b="1" dirty="0" smtClean="0"/>
              <a:t>Email - složky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39" y="1556792"/>
            <a:ext cx="2232248" cy="4959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3779912" y="2564904"/>
            <a:ext cx="3240360" cy="3024336"/>
          </a:xfrm>
          <a:prstGeom prst="wedgeRoundRectCallout">
            <a:avLst>
              <a:gd name="adj1" fmla="val -92559"/>
              <a:gd name="adj2" fmla="val 42878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Najedeme-li myší na odkaz SLOŽKY, objeví se ikony pro úpravu či vložení složky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80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cs-CZ" b="1" dirty="0" smtClean="0"/>
              <a:t>Nová složka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31" y="1538288"/>
            <a:ext cx="3686175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4283968" y="2240868"/>
            <a:ext cx="3240360" cy="2376264"/>
          </a:xfrm>
          <a:prstGeom prst="wedgeRoundRectCallout">
            <a:avLst>
              <a:gd name="adj1" fmla="val -81016"/>
              <a:gd name="adj2" fmla="val -16385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Po klepnutí na nastavení můžeme přidat novou složku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6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cs-CZ" b="1" dirty="0" smtClean="0"/>
              <a:t>Nová složka - pojmenování</a:t>
            </a: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6792"/>
            <a:ext cx="499110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1268325" y="4257925"/>
            <a:ext cx="3240360" cy="2376264"/>
          </a:xfrm>
          <a:prstGeom prst="wedgeRoundRectCallout">
            <a:avLst>
              <a:gd name="adj1" fmla="val 66920"/>
              <a:gd name="adj2" fmla="val -126579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Nezbývá než složku pojmenovat a klepnout na Uložit změny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22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r>
              <a:rPr lang="cs-CZ" b="1" dirty="0" smtClean="0"/>
              <a:t>Vymazání složky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40768"/>
            <a:ext cx="48672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539552" y="4257925"/>
            <a:ext cx="6048672" cy="2376264"/>
          </a:xfrm>
          <a:prstGeom prst="wedgeRoundRectCallout">
            <a:avLst>
              <a:gd name="adj1" fmla="val 53940"/>
              <a:gd name="adj2" fmla="val -144070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Nově vytvořenou složku lze kdykoliv vymazat v odkazu NASTAVENÍ křížkem v pravé části. Klepneme-li na název složky, můžeme jí lehce přejmenovat.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07361"/>
            <a:ext cx="7739019" cy="4051437"/>
          </a:xfrm>
        </p:spPr>
        <p:txBody>
          <a:bodyPr>
            <a:normAutofit/>
          </a:bodyPr>
          <a:lstStyle/>
          <a:p>
            <a:pPr>
              <a:buFont typeface="+mj-lt"/>
              <a:buAutoNum type="arabicParenR"/>
            </a:pPr>
            <a:r>
              <a:rPr lang="cs-CZ" sz="2000" b="1" dirty="0" smtClean="0"/>
              <a:t>Jak vytvořím novou složku?				</a:t>
            </a:r>
            <a:r>
              <a:rPr lang="cs-CZ" sz="2000" b="1" dirty="0" smtClean="0">
                <a:solidFill>
                  <a:srgbClr val="FFFF00"/>
                </a:solidFill>
                <a:hlinkClick r:id="rId2" action="ppaction://hlinksldjump"/>
              </a:rPr>
              <a:t>Pomoc</a:t>
            </a:r>
            <a:endParaRPr lang="cs-CZ" sz="2000" b="1" dirty="0" smtClean="0">
              <a:solidFill>
                <a:srgbClr val="FFFF00"/>
              </a:solidFill>
            </a:endParaRPr>
          </a:p>
          <a:p>
            <a:pPr>
              <a:buFont typeface="+mj-lt"/>
              <a:buAutoNum type="arabicParenR"/>
            </a:pPr>
            <a:r>
              <a:rPr lang="cs-CZ" sz="2000" b="1" dirty="0" smtClean="0"/>
              <a:t>Lze složku vymazat?						</a:t>
            </a:r>
            <a:r>
              <a:rPr lang="cs-CZ" sz="2000" b="1" dirty="0" smtClean="0">
                <a:hlinkClick r:id="rId3" action="ppaction://hlinksldjump"/>
              </a:rPr>
              <a:t>Pomoc</a:t>
            </a:r>
            <a:endParaRPr lang="cs-CZ" sz="2000" b="1" dirty="0" smtClean="0"/>
          </a:p>
          <a:p>
            <a:pPr>
              <a:buFont typeface="+mj-lt"/>
              <a:buAutoNum type="arabicParenR"/>
            </a:pPr>
            <a:r>
              <a:rPr lang="cs-CZ" sz="2000" b="1" dirty="0" smtClean="0"/>
              <a:t>Kde jsou složky zobrazeny?				</a:t>
            </a:r>
            <a:r>
              <a:rPr lang="cs-CZ" sz="2000" b="1" dirty="0" smtClean="0">
                <a:hlinkClick r:id="rId4" action="ppaction://hlinksldjump"/>
              </a:rPr>
              <a:t>Pomoc</a:t>
            </a: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 smtClean="0"/>
          </a:p>
          <a:p>
            <a:pPr>
              <a:buFont typeface="+mj-lt"/>
              <a:buAutoNum type="arabicParenR"/>
            </a:pPr>
            <a:endParaRPr lang="cs-CZ" sz="2000" b="1" dirty="0"/>
          </a:p>
        </p:txBody>
      </p:sp>
      <p:pic>
        <p:nvPicPr>
          <p:cNvPr id="7170" name="Picture 2" descr="C:\Users\Admin\AppData\Local\Microsoft\Windows\Temporary Internet Files\Content.IE5\SFWHOJ88\MC900441519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97152"/>
            <a:ext cx="3312368" cy="18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54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07504" y="1628800"/>
            <a:ext cx="8785225" cy="2304256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2012-07-25] Kliparty sady Microsoft Office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2012-07-25] </a:t>
            </a:r>
            <a:r>
              <a:rPr lang="cs-CZ" sz="1600" dirty="0" err="1" smtClean="0"/>
              <a:t>PrintScreen</a:t>
            </a:r>
            <a:r>
              <a:rPr lang="cs-CZ" sz="1600" dirty="0" smtClean="0"/>
              <a:t> obrazy schránky Seznam.cz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96209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35</TotalTime>
  <Words>113</Words>
  <Application>Microsoft Office PowerPoint</Application>
  <PresentationFormat>Předvádění na obrazovce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Winter</vt:lpstr>
      <vt:lpstr>Prezentace aplikace PowerPoint</vt:lpstr>
      <vt:lpstr>Email – práce se složkami</vt:lpstr>
      <vt:lpstr>Email - složky</vt:lpstr>
      <vt:lpstr>Email - složky</vt:lpstr>
      <vt:lpstr>Nová složka</vt:lpstr>
      <vt:lpstr>Nová složka - pojmenování</vt:lpstr>
      <vt:lpstr>Vymazání složky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Petr</cp:lastModifiedBy>
  <cp:revision>9</cp:revision>
  <dcterms:created xsi:type="dcterms:W3CDTF">2012-10-23T10:55:04Z</dcterms:created>
  <dcterms:modified xsi:type="dcterms:W3CDTF">2013-11-06T08:04:44Z</dcterms:modified>
</cp:coreProperties>
</file>