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7834313" cy="47720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VY_32_INOVACE_68_Inf5_7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Email – filtrování pošty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na téma možnosti filtrování příchozí pošty.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28. 7. 2012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email, filtr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94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Email – filtrování pošty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915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Email - filtry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dirty="0" smtClean="0"/>
              <a:t>Filtry umožňují třídit (filtrovat) příchozí poštu dle zadaných kritérií</a:t>
            </a:r>
          </a:p>
          <a:p>
            <a:pPr>
              <a:spcAft>
                <a:spcPts val="1200"/>
              </a:spcAft>
            </a:pPr>
            <a:r>
              <a:rPr lang="cs-CZ" dirty="0" smtClean="0"/>
              <a:t>Příchozí emaily lez třídit také do vlastních vytvořených složek</a:t>
            </a:r>
          </a:p>
        </p:txBody>
      </p:sp>
      <p:pic>
        <p:nvPicPr>
          <p:cNvPr id="1029" name="Picture 5" descr="C:\Users\PN\AppData\Local\Microsoft\Windows\Temporary Internet Files\Content.IE5\GNQ7SEX7\MC90044140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88" y="38610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9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Email - filtry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687705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4644008" y="4581128"/>
            <a:ext cx="3744416" cy="1944216"/>
          </a:xfrm>
          <a:prstGeom prst="wedgeRoundRectCallout">
            <a:avLst>
              <a:gd name="adj1" fmla="val -135814"/>
              <a:gd name="adj2" fmla="val -75033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Filtry spravujeme v NASTAVENÍ v záložce Filtry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57252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Filtr - vytvoření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499110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4950831" y="1619494"/>
            <a:ext cx="4032448" cy="1089426"/>
          </a:xfrm>
          <a:prstGeom prst="wedgeRoundRectCallout">
            <a:avLst>
              <a:gd name="adj1" fmla="val -131928"/>
              <a:gd name="adj2" fmla="val 16054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Zvolíme pro přehlednost název filtru</a:t>
            </a:r>
            <a:endParaRPr lang="cs-CZ" sz="2800" b="1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4977827" y="2852936"/>
            <a:ext cx="4032448" cy="1089426"/>
          </a:xfrm>
          <a:prstGeom prst="wedgeRoundRectCallout">
            <a:avLst>
              <a:gd name="adj1" fmla="val -133646"/>
              <a:gd name="adj2" fmla="val -75510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Vybereme volbu o aktivitě filtru</a:t>
            </a:r>
            <a:endParaRPr lang="cs-CZ" sz="2800" b="1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4985498" y="4077072"/>
            <a:ext cx="4032448" cy="1089426"/>
          </a:xfrm>
          <a:prstGeom prst="wedgeRoundRectCallout">
            <a:avLst>
              <a:gd name="adj1" fmla="val -131584"/>
              <a:gd name="adj2" fmla="val -97130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Zvolíme podmínku aktivování filtru</a:t>
            </a:r>
            <a:endParaRPr lang="cs-CZ" sz="2800" b="1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4977827" y="5301208"/>
            <a:ext cx="4032448" cy="1089426"/>
          </a:xfrm>
          <a:prstGeom prst="wedgeRoundRectCallout">
            <a:avLst>
              <a:gd name="adj1" fmla="val -132615"/>
              <a:gd name="adj2" fmla="val -123836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Určíme, co se má s emailem stát (akci)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96841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Filtr – vytvoření </a:t>
            </a:r>
            <a:r>
              <a:rPr lang="cs-CZ" dirty="0"/>
              <a:t>(</a:t>
            </a:r>
            <a:r>
              <a:rPr lang="cs-CZ" dirty="0" smtClean="0"/>
              <a:t>příklad)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4867275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4974779" y="1619494"/>
            <a:ext cx="4032448" cy="1845510"/>
          </a:xfrm>
          <a:prstGeom prst="wedgeRoundRectCallout">
            <a:avLst>
              <a:gd name="adj1" fmla="val -126087"/>
              <a:gd name="adj2" fmla="val 15141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Určíme, že pokud předmět emailu obsahuje slovo „reklama“</a:t>
            </a:r>
            <a:endParaRPr lang="cs-CZ" sz="2800" b="1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4979715" y="4005064"/>
            <a:ext cx="4032448" cy="1845510"/>
          </a:xfrm>
          <a:prstGeom prst="wedgeRoundRectCallout">
            <a:avLst>
              <a:gd name="adj1" fmla="val -126087"/>
              <a:gd name="adj2" fmla="val -39661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Bude emailová zpráva filtrem automaticky vymazána.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51155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Vytvořený filtr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628800"/>
            <a:ext cx="54292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323528" y="4581128"/>
            <a:ext cx="4032448" cy="1845510"/>
          </a:xfrm>
          <a:prstGeom prst="wedgeRoundRectCallout">
            <a:avLst>
              <a:gd name="adj1" fmla="val 106514"/>
              <a:gd name="adj2" fmla="val -113231"/>
              <a:gd name="adj3" fmla="val 16667"/>
            </a:avLst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Potvrzení o vytvoření filtru a informace o stavu (zapnutý)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1738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Vyzkoušej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33222" indent="-514350">
              <a:buFont typeface="+mj-lt"/>
              <a:buAutoNum type="arabicParenR"/>
            </a:pPr>
            <a:r>
              <a:rPr lang="cs-CZ" dirty="0" smtClean="0"/>
              <a:t>Kde najdeš ve schránce filtry?		</a:t>
            </a:r>
            <a:r>
              <a:rPr lang="cs-CZ" dirty="0" smtClean="0">
                <a:hlinkClick r:id="rId2" action="ppaction://hlinksldjump"/>
              </a:rPr>
              <a:t>?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r>
              <a:rPr lang="cs-CZ" dirty="0" smtClean="0"/>
              <a:t>Jak určíš podmínku filtru?			</a:t>
            </a:r>
            <a:r>
              <a:rPr lang="cs-CZ" dirty="0" smtClean="0">
                <a:hlinkClick r:id="rId3" action="ppaction://hlinksldjump"/>
              </a:rPr>
              <a:t>?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r>
              <a:rPr lang="cs-CZ" dirty="0" smtClean="0"/>
              <a:t>Kde je informace o stavu filtru?		</a:t>
            </a:r>
            <a:r>
              <a:rPr lang="cs-CZ" dirty="0" smtClean="0">
                <a:hlinkClick r:id="rId4" action="ppaction://hlinksldjump"/>
              </a:rPr>
              <a:t>?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endParaRPr lang="cs-CZ" dirty="0"/>
          </a:p>
        </p:txBody>
      </p:sp>
      <p:pic>
        <p:nvPicPr>
          <p:cNvPr id="6147" name="Picture 3" descr="C:\Users\PN\AppData\Local\Microsoft\Windows\Temporary Internet Files\Content.IE5\SZ1SWWLO\MC900441902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844" y="3717032"/>
            <a:ext cx="2528937" cy="298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72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2060848"/>
            <a:ext cx="8785225" cy="4568552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2012-07-28] Kliparty sady Microsoft Office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2012-07-28] </a:t>
            </a:r>
            <a:r>
              <a:rPr lang="cs-CZ" sz="1600" dirty="0" err="1" smtClean="0"/>
              <a:t>PrintScreen</a:t>
            </a:r>
            <a:r>
              <a:rPr lang="cs-CZ" sz="1600" dirty="0" smtClean="0"/>
              <a:t> schránky Seznam.cz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5733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41</TotalTime>
  <Words>136</Words>
  <Application>Microsoft Office PowerPoint</Application>
  <PresentationFormat>Předvádění na obrazovce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Modul</vt:lpstr>
      <vt:lpstr>Prezentace aplikace PowerPoint</vt:lpstr>
      <vt:lpstr>Email – filtrování pošty</vt:lpstr>
      <vt:lpstr>Email - filtry</vt:lpstr>
      <vt:lpstr>Email - filtry</vt:lpstr>
      <vt:lpstr>Filtr - vytvoření</vt:lpstr>
      <vt:lpstr>Filtr – vytvoření (příklad)</vt:lpstr>
      <vt:lpstr>Vytvořený filtr</vt:lpstr>
      <vt:lpstr>Vyzkoušej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Petr</cp:lastModifiedBy>
  <cp:revision>8</cp:revision>
  <dcterms:created xsi:type="dcterms:W3CDTF">2012-10-23T10:55:04Z</dcterms:created>
  <dcterms:modified xsi:type="dcterms:W3CDTF">2013-11-06T08:05:06Z</dcterms:modified>
</cp:coreProperties>
</file>