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VY_32_INOVACE_69_Inf5_7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Email – možnosti příloh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příloh k emailové zprávě.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29. 7. 2012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email, příloha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Email – možnosti příloh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Emailové zprávy mohou mít připojenu jednu či více příloh.</a:t>
            </a:r>
          </a:p>
          <a:p>
            <a:r>
              <a:rPr lang="cs-CZ" b="1" dirty="0" smtClean="0"/>
              <a:t>Počet příloh je omezen velikostí dat, které lze ke zprávě připojit.</a:t>
            </a:r>
          </a:p>
          <a:p>
            <a:r>
              <a:rPr lang="cs-CZ" b="1" dirty="0" smtClean="0"/>
              <a:t>Maximální velikost přílohy určuje emailový server.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Příloha emailu</a:t>
            </a:r>
            <a:endParaRPr lang="cs-CZ" dirty="0"/>
          </a:p>
        </p:txBody>
      </p:sp>
      <p:pic>
        <p:nvPicPr>
          <p:cNvPr id="1026" name="Picture 2" descr="C:\Users\PN\AppData\Local\Microsoft\Windows\Temporary Internet Files\Content.IE5\GNQ7SEX7\MC900442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69160"/>
            <a:ext cx="18256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874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přílohy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74510"/>
            <a:ext cx="8355718" cy="1574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059832" y="4725144"/>
            <a:ext cx="4536504" cy="1800200"/>
          </a:xfrm>
          <a:prstGeom prst="wedgeRoundRectCallout">
            <a:avLst>
              <a:gd name="adj1" fmla="val -82829"/>
              <a:gd name="adj2" fmla="val -91422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 psaní emailové zprávy využijeme tlačítka pro připojení přílohy (souboru)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0607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Připojení přílohy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77" y="1412776"/>
            <a:ext cx="7572375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83568" y="4955501"/>
            <a:ext cx="4536504" cy="1800200"/>
          </a:xfrm>
          <a:prstGeom prst="wedgeRoundRectCallout">
            <a:avLst>
              <a:gd name="adj1" fmla="val 61625"/>
              <a:gd name="adj2" fmla="val -60638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Otevře se Průzkumník Windows. Vybereme soubor, který chceme připojit a zadáme Otevřít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4934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Příloha v emailu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2520280" cy="4856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923928" y="3429000"/>
            <a:ext cx="4536504" cy="2160240"/>
          </a:xfrm>
          <a:prstGeom prst="wedgeRoundRectCallout">
            <a:avLst>
              <a:gd name="adj1" fmla="val -84662"/>
              <a:gd name="adj2" fmla="val 5801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Přímo v emailové zprávě se zobrazí připojená příloha – informace o souboru, jeho velikosti, či možnosti odstranění přílohy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16796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Příloha v emailu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708920"/>
            <a:ext cx="8691789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1763688" y="4365104"/>
            <a:ext cx="5256584" cy="2160240"/>
          </a:xfrm>
          <a:prstGeom prst="wedgeRoundRectCallout">
            <a:avLst>
              <a:gd name="adj1" fmla="val 63349"/>
              <a:gd name="adj2" fmla="val -90140"/>
              <a:gd name="adj3" fmla="val 16667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Příloha je označena u příchozí zprávy ikonou, která označuje program, ve kterém lze soubor otevřít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378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675467"/>
            <a:ext cx="8352928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Je omezena velikost přílohy?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přílohu připojím?		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Jak poznám, že email obsahuje přílohu?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pic>
        <p:nvPicPr>
          <p:cNvPr id="6146" name="Picture 2" descr="C:\Users\PN\AppData\Local\Microsoft\Windows\Temporary Internet Files\Content.IE5\LYV8ECU7\MC90044207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89309"/>
            <a:ext cx="2664296" cy="190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71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708920"/>
            <a:ext cx="8785225" cy="392048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2012-07-29]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emailové schránky Seznam.cz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2012-07-29] Kliparty sady Microsoft Office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40</TotalTime>
  <Words>143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Email – možnosti příloh</vt:lpstr>
      <vt:lpstr>Příloha emailu</vt:lpstr>
      <vt:lpstr>Připojení přílohy</vt:lpstr>
      <vt:lpstr>Připojení přílohy</vt:lpstr>
      <vt:lpstr>Příloha v emailu</vt:lpstr>
      <vt:lpstr>Příloha v emailu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9</cp:revision>
  <dcterms:created xsi:type="dcterms:W3CDTF">2012-10-23T10:55:04Z</dcterms:created>
  <dcterms:modified xsi:type="dcterms:W3CDTF">2013-11-06T08:05:36Z</dcterms:modified>
</cp:coreProperties>
</file>