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6. 11. 2013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6. 11. 2013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slide" Target="slide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751969"/>
            <a:ext cx="7834064" cy="477337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VY_32_INOVACE_70_Inf5_7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Gmail  - registrace schránky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popisující registraci emailové schránky na </a:t>
            </a: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Google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23. 2. 2013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</a:t>
            </a: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google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, gmail, registrace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Calibri" pitchFamily="34" charset="0"/>
              </a:rPr>
              <a:t>Gmail - registrace</a:t>
            </a:r>
            <a:endParaRPr lang="cs-CZ" sz="54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Úvodní stránka Google.cz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t="11438" r="2429" b="23594"/>
          <a:stretch>
            <a:fillRect/>
          </a:stretch>
        </p:blipFill>
        <p:spPr bwMode="auto">
          <a:xfrm>
            <a:off x="0" y="1628799"/>
            <a:ext cx="9144000" cy="45664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ový popisek 4"/>
          <p:cNvSpPr/>
          <p:nvPr/>
        </p:nvSpPr>
        <p:spPr>
          <a:xfrm>
            <a:off x="6588224" y="2708920"/>
            <a:ext cx="2304256" cy="1440160"/>
          </a:xfrm>
          <a:prstGeom prst="wedgeRoundRectCallout">
            <a:avLst>
              <a:gd name="adj1" fmla="val 41154"/>
              <a:gd name="adj2" fmla="val -71220"/>
              <a:gd name="adj3" fmla="val 16667"/>
            </a:avLst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libri" pitchFamily="34" charset="0"/>
              </a:rPr>
              <a:t>V pravé části se nachází tlačítko PŘIHLÁSIT SE</a:t>
            </a:r>
            <a:endParaRPr lang="cs-CZ" sz="2000" b="1" dirty="0">
              <a:latin typeface="Calibri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2579" t="12422" r="4399" b="26547"/>
          <a:stretch>
            <a:fillRect/>
          </a:stretch>
        </p:blipFill>
        <p:spPr bwMode="auto">
          <a:xfrm>
            <a:off x="251520" y="188640"/>
            <a:ext cx="8633991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aoblený obdélníkový popisek 2"/>
          <p:cNvSpPr/>
          <p:nvPr/>
        </p:nvSpPr>
        <p:spPr>
          <a:xfrm>
            <a:off x="3851920" y="4653136"/>
            <a:ext cx="2304256" cy="1440160"/>
          </a:xfrm>
          <a:prstGeom prst="wedgeRoundRectCallout">
            <a:avLst>
              <a:gd name="adj1" fmla="val 137956"/>
              <a:gd name="adj2" fmla="val -322306"/>
              <a:gd name="adj3" fmla="val 16667"/>
            </a:avLst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libri" pitchFamily="34" charset="0"/>
              </a:rPr>
              <a:t>Vybereme Vytvořit účet</a:t>
            </a:r>
            <a:endParaRPr lang="cs-CZ" sz="2000" b="1" dirty="0">
              <a:latin typeface="Calibri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680"/>
            <a:ext cx="4248472" cy="58471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6156176" y="591922"/>
            <a:ext cx="2736304" cy="4781294"/>
          </a:xfrm>
          <a:prstGeom prst="wedgeRoundRectCallout">
            <a:avLst>
              <a:gd name="adj1" fmla="val -149098"/>
              <a:gd name="adj2" fmla="val -3404"/>
              <a:gd name="adj3" fmla="val 16667"/>
            </a:avLst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Vyplníme požadované údaje. Vybereme uživatelské jméno – ihned zjistíme, zda není obsazené.</a:t>
            </a:r>
            <a:endParaRPr lang="cs-CZ" sz="28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8850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908" y="211623"/>
            <a:ext cx="4169661" cy="6408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6012160" y="1412776"/>
            <a:ext cx="2736304" cy="4781294"/>
          </a:xfrm>
          <a:prstGeom prst="wedgeRoundRectCallout">
            <a:avLst>
              <a:gd name="adj1" fmla="val -119225"/>
              <a:gd name="adj2" fmla="val -55852"/>
              <a:gd name="adj3" fmla="val 16667"/>
            </a:avLst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Registrační formulář na Google často vyžaduje kontrolu aktivace přes mobilní telefon</a:t>
            </a:r>
            <a:endParaRPr lang="cs-CZ" sz="28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0169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6048375" cy="497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6228184" y="1844824"/>
            <a:ext cx="2736304" cy="4781294"/>
          </a:xfrm>
          <a:prstGeom prst="wedgeRoundRectCallout">
            <a:avLst>
              <a:gd name="adj1" fmla="val -126820"/>
              <a:gd name="adj2" fmla="val -18472"/>
              <a:gd name="adj3" fmla="val 16667"/>
            </a:avLst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Z důvodu propojení účtu se sociální sítí Google+ lze nahrát svou fotografii</a:t>
            </a:r>
            <a:endParaRPr lang="cs-CZ" sz="28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106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/>
          <a:lstStyle/>
          <a:p>
            <a:r>
              <a:rPr lang="cs-CZ" dirty="0" smtClean="0"/>
              <a:t>A je to!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96752"/>
            <a:ext cx="8886411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3183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r>
              <a:rPr lang="cs-CZ" dirty="0" smtClean="0"/>
              <a:t>Navigace na Google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47664"/>
            <a:ext cx="8533298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1907704" y="4221088"/>
            <a:ext cx="4752528" cy="2088232"/>
          </a:xfrm>
          <a:prstGeom prst="wedgeRoundRectCallout">
            <a:avLst>
              <a:gd name="adj1" fmla="val 40359"/>
              <a:gd name="adj2" fmla="val -156254"/>
              <a:gd name="adj3" fmla="val 16667"/>
            </a:avLst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Registrací získáme přístup ke všem službám serveru Google, včetně emailové schránky</a:t>
            </a:r>
            <a:endParaRPr lang="cs-CZ" sz="28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6729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50106"/>
          </a:xfrm>
        </p:spPr>
        <p:txBody>
          <a:bodyPr/>
          <a:lstStyle/>
          <a:p>
            <a:r>
              <a:rPr lang="cs-CZ" dirty="0" smtClean="0"/>
              <a:t>Vítejte v Gmailu!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817" y="1268760"/>
            <a:ext cx="8839200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1503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Vyzkoušej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844824"/>
            <a:ext cx="7772400" cy="4174976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Kde se zaregistruješ do Google?		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Co vyplníš při registraci?			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Získáš registrací pouze email?		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/>
          </a:p>
        </p:txBody>
      </p:sp>
      <p:pic>
        <p:nvPicPr>
          <p:cNvPr id="7170" name="Picture 2" descr="C:\Users\Admin\AppData\Local\Microsoft\Windows\Temporary Internet Files\Content.IE5\KTFCO9WL\MC900407734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05064"/>
            <a:ext cx="2139007" cy="2139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892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988840"/>
            <a:ext cx="8785225" cy="4640560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2013-02-23]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registračního formuláře Google.cz</a:t>
            </a:r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2013-02-23] Klipart sady Microsoft Office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40</TotalTime>
  <Words>114</Words>
  <Application>Microsoft Office PowerPoint</Application>
  <PresentationFormat>Předvádění na obrazovce (4:3)</PresentationFormat>
  <Paragraphs>34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Prezentace aplikace PowerPoint</vt:lpstr>
      <vt:lpstr>Gmail - registrace</vt:lpstr>
      <vt:lpstr>Úvodní stránka Google.cz</vt:lpstr>
      <vt:lpstr>Prezentace aplikace PowerPoint</vt:lpstr>
      <vt:lpstr>Prezentace aplikace PowerPoint</vt:lpstr>
      <vt:lpstr>Prezentace aplikace PowerPoint</vt:lpstr>
      <vt:lpstr>Prezentace aplikace PowerPoint</vt:lpstr>
      <vt:lpstr>A je to!</vt:lpstr>
      <vt:lpstr>Navigace na Google</vt:lpstr>
      <vt:lpstr>Vítejte v Gmailu!</vt:lpstr>
      <vt:lpstr>Vyzkoušej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8</cp:revision>
  <dcterms:created xsi:type="dcterms:W3CDTF">2012-10-23T10:55:04Z</dcterms:created>
  <dcterms:modified xsi:type="dcterms:W3CDTF">2013-11-06T08:05:56Z</dcterms:modified>
</cp:coreProperties>
</file>