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65" r:id="rId5"/>
    <p:sldId id="266" r:id="rId6"/>
    <p:sldId id="267" r:id="rId7"/>
    <p:sldId id="261" r:id="rId8"/>
    <p:sldId id="268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FE111E8-443C-48E8-8539-4B44DF3C4093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5D970C3-8AA5-4E8D-A892-2F24EB53825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7834313" cy="47720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VY_32_INOVACE_72_Inf5_7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Gmail – práce s poštou, vzhledy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popisující možnost nastavení vzhledů Gmailu.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27. </a:t>
            </a:r>
            <a:r>
              <a:rPr lang="cs-CZ" sz="1600" b="1" dirty="0">
                <a:latin typeface="Calibri" pitchFamily="34" charset="0"/>
                <a:cs typeface="Calibri" pitchFamily="34" charset="0"/>
              </a:rPr>
              <a:t>4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gmail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, email, motiv, vzhled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662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55848"/>
            <a:ext cx="8424936" cy="1673352"/>
          </a:xfrm>
        </p:spPr>
        <p:txBody>
          <a:bodyPr/>
          <a:lstStyle/>
          <a:p>
            <a:pPr algn="ctr"/>
            <a:r>
              <a:rPr lang="cs-CZ" dirty="0" smtClean="0"/>
              <a:t>Google – práce s poštou, vzhledy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179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poštou - lišta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27265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179512" y="3795789"/>
            <a:ext cx="1944216" cy="1296144"/>
          </a:xfrm>
          <a:prstGeom prst="wedgeRoundRectCallout">
            <a:avLst>
              <a:gd name="adj1" fmla="val -8006"/>
              <a:gd name="adj2" fmla="val -162452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Zpět na doručenou poštu</a:t>
            </a:r>
            <a:endParaRPr lang="cs-CZ" sz="2400" b="1" dirty="0">
              <a:solidFill>
                <a:srgbClr val="FFFF00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2339752" y="3795788"/>
            <a:ext cx="3024336" cy="1296145"/>
          </a:xfrm>
          <a:prstGeom prst="wedgeRoundRectCallout">
            <a:avLst>
              <a:gd name="adj1" fmla="val -18824"/>
              <a:gd name="adj2" fmla="val -163745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Ikony pro archivaci, nahlášení spamu a koš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92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poštou - lišta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3384376" cy="4898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580112" y="2492896"/>
            <a:ext cx="3096344" cy="2376264"/>
          </a:xfrm>
          <a:prstGeom prst="wedgeRoundRectCallout">
            <a:avLst>
              <a:gd name="adj1" fmla="val -173662"/>
              <a:gd name="adj2" fmla="val -70818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Ikona pro přesunutí zprávy a správu štítků (označení zprávy)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poštou - lišta</a:t>
            </a:r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60"/>
          <a:stretch/>
        </p:blipFill>
        <p:spPr bwMode="auto">
          <a:xfrm>
            <a:off x="179512" y="1700808"/>
            <a:ext cx="4102077" cy="3970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5580112" y="2492896"/>
            <a:ext cx="3096344" cy="2880320"/>
          </a:xfrm>
          <a:prstGeom prst="wedgeRoundRectCallout">
            <a:avLst>
              <a:gd name="adj1" fmla="val -145920"/>
              <a:gd name="adj2" fmla="val -64944"/>
              <a:gd name="adj3" fmla="val 16667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Tlačítko pro další činnosti se zprávou – označení důležitosti, úkoly, filtry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Gmail - vzhledy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3387938" cy="4716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580112" y="2492896"/>
            <a:ext cx="3096344" cy="2880320"/>
          </a:xfrm>
          <a:prstGeom prst="wedgeRoundRectCallout">
            <a:avLst>
              <a:gd name="adj1" fmla="val -182163"/>
              <a:gd name="adj2" fmla="val 35105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Vzhled schránky lze upravovat pomocí motivů v nastavení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4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Volby motivu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798"/>
            <a:ext cx="8201025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868144" y="1520133"/>
            <a:ext cx="3096344" cy="2880320"/>
          </a:xfrm>
          <a:prstGeom prst="wedgeRoundRectCallout">
            <a:avLst>
              <a:gd name="adj1" fmla="val -73881"/>
              <a:gd name="adj2" fmla="val 104370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Motivů je celá řada, stačí si vybrat ten, který se ti líbí a klepnout na něj myší</a:t>
            </a:r>
            <a:endParaRPr lang="cs-CZ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33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75191"/>
            <a:ext cx="8640960" cy="4625609"/>
          </a:xfrm>
        </p:spPr>
        <p:txBody>
          <a:bodyPr/>
          <a:lstStyle/>
          <a:p>
            <a:pPr marL="633222" indent="-514350">
              <a:buFont typeface="+mj-lt"/>
              <a:buAutoNum type="arabicParenR"/>
            </a:pPr>
            <a:r>
              <a:rPr lang="cs-CZ" dirty="0" smtClean="0"/>
              <a:t>Jak označíš zprávu jako spam?		</a:t>
            </a:r>
            <a:r>
              <a:rPr lang="cs-CZ" dirty="0" smtClean="0">
                <a:hlinkClick r:id="rId2" action="ppaction://hlinksldjump"/>
              </a:rPr>
              <a:t>Pomoc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Kde určíš důležitost zprávy?			</a:t>
            </a:r>
            <a:r>
              <a:rPr lang="cs-CZ" dirty="0" smtClean="0">
                <a:hlinkClick r:id="rId3" action="ppaction://hlinksldjump"/>
              </a:rPr>
              <a:t>Pomoc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Jak si vybereš motiv vzhledu schránky?	</a:t>
            </a:r>
            <a:r>
              <a:rPr lang="cs-CZ" dirty="0" smtClean="0">
                <a:hlinkClick r:id="rId4" action="ppaction://hlinksldjump"/>
              </a:rPr>
              <a:t>Pomoc</a:t>
            </a:r>
            <a:endParaRPr lang="cs-CZ" dirty="0" smtClean="0"/>
          </a:p>
          <a:p>
            <a:pPr marL="118872" indent="0">
              <a:buNone/>
            </a:pPr>
            <a:endParaRPr lang="cs-CZ" dirty="0" smtClean="0"/>
          </a:p>
        </p:txBody>
      </p:sp>
      <p:pic>
        <p:nvPicPr>
          <p:cNvPr id="4098" name="Picture 2" descr="C:\Users\Admin\AppData\Local\Microsoft\Windows\Temporary Internet Files\Content.IE5\SFWHOJ88\MC9002821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11085"/>
            <a:ext cx="2520280" cy="2906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25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512" y="1988840"/>
            <a:ext cx="8785225" cy="4640560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2013-04-27] </a:t>
            </a:r>
            <a:r>
              <a:rPr lang="cs-CZ" sz="1600" dirty="0" err="1" smtClean="0"/>
              <a:t>PrintScreen</a:t>
            </a:r>
            <a:r>
              <a:rPr lang="cs-CZ" sz="1600" dirty="0" smtClean="0"/>
              <a:t> emailové schránky Gmail 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2013-04-27] Klipart sady Microsoft Office</a:t>
            </a:r>
            <a:endParaRPr lang="cs-CZ" sz="1600" dirty="0"/>
          </a:p>
          <a:p>
            <a:pPr>
              <a:buFont typeface="Wingdings" pitchFamily="2" charset="2"/>
              <a:buAutoNum type="arabicParenR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243434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29</TotalTime>
  <Words>125</Words>
  <Application>Microsoft Office PowerPoint</Application>
  <PresentationFormat>Předvádění na obrazovce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Modul</vt:lpstr>
      <vt:lpstr>Prezentace aplikace PowerPoint</vt:lpstr>
      <vt:lpstr>Google – práce s poštou, vzhledy</vt:lpstr>
      <vt:lpstr>Práce s poštou - lišta</vt:lpstr>
      <vt:lpstr>Práce s poštou - lišta</vt:lpstr>
      <vt:lpstr>Práce s poštou - lišta</vt:lpstr>
      <vt:lpstr>Gmail - vzhledy</vt:lpstr>
      <vt:lpstr>Volby motivu</vt:lpstr>
      <vt:lpstr>Zkus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- pošta</dc:title>
  <dc:creator>oem</dc:creator>
  <cp:lastModifiedBy>Petr</cp:lastModifiedBy>
  <cp:revision>7</cp:revision>
  <dcterms:created xsi:type="dcterms:W3CDTF">2013-05-23T06:15:45Z</dcterms:created>
  <dcterms:modified xsi:type="dcterms:W3CDTF">2013-11-06T08:06:58Z</dcterms:modified>
</cp:coreProperties>
</file>