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slide" Target="slide7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52600"/>
            <a:ext cx="7834313" cy="47720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smtClean="0">
                <a:latin typeface="Calibri" pitchFamily="34" charset="0"/>
                <a:cs typeface="Calibri" pitchFamily="34" charset="0"/>
              </a:rPr>
              <a:t>VY_32_INOVACE_74_Inf5_7</a:t>
            </a: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Gmail – Google Kalendář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Prezentace seznamující s Google kalendářem 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23. 3. 2013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:	</a:t>
            </a:r>
            <a:r>
              <a:rPr lang="cs-CZ" sz="1600" b="1" dirty="0" err="1" smtClean="0">
                <a:latin typeface="Calibri" pitchFamily="34" charset="0"/>
                <a:cs typeface="Calibri" pitchFamily="34" charset="0"/>
              </a:rPr>
              <a:t>gmail</a:t>
            </a:r>
            <a:r>
              <a:rPr lang="cs-CZ" sz="1600" b="1" dirty="0" smtClean="0">
                <a:latin typeface="Calibri" pitchFamily="34" charset="0"/>
                <a:cs typeface="Calibri" pitchFamily="34" charset="0"/>
              </a:rPr>
              <a:t>, email, kalendář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23" b="7822"/>
          <a:stretch/>
        </p:blipFill>
        <p:spPr bwMode="auto">
          <a:xfrm>
            <a:off x="827584" y="188640"/>
            <a:ext cx="7620000" cy="1563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94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Gmail – Google Kalendář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915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Gmail – Google Kalendář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Registrací emailové schránky na Gmailu získáváme i další volné služby portálu Google</a:t>
            </a:r>
          </a:p>
          <a:p>
            <a:r>
              <a:rPr lang="cs-CZ" dirty="0" smtClean="0"/>
              <a:t>Jednou z nich je i zajímavá služba Google Kalendář, který spolupracuje s Gmailem</a:t>
            </a:r>
            <a:endParaRPr lang="cs-CZ" dirty="0"/>
          </a:p>
        </p:txBody>
      </p:sp>
      <p:pic>
        <p:nvPicPr>
          <p:cNvPr id="7170" name="Picture 2" descr="C:\Users\Admin\AppData\Local\Microsoft\Windows\Temporary Internet Files\Content.IE5\PRHL8ZCO\MC900432664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765135"/>
            <a:ext cx="3096344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494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Přístup na Google Kalendář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" y="1484784"/>
            <a:ext cx="9144000" cy="4565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Zaoblený obdélníkový popisek 3"/>
          <p:cNvSpPr/>
          <p:nvPr/>
        </p:nvSpPr>
        <p:spPr>
          <a:xfrm>
            <a:off x="251520" y="2060848"/>
            <a:ext cx="2664296" cy="2088232"/>
          </a:xfrm>
          <a:prstGeom prst="wedgeRoundRectCallout">
            <a:avLst>
              <a:gd name="adj1" fmla="val 141595"/>
              <a:gd name="adj2" fmla="val -65349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Přihlášením na Google.cz přístupovými údaji na Gmail získáme přístup i k ostatním službám Google, jako je právě Kalendář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2497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Google Kalendář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63" y="1556792"/>
            <a:ext cx="74771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6322006" y="4543044"/>
            <a:ext cx="2664296" cy="2088232"/>
          </a:xfrm>
          <a:prstGeom prst="wedgeRoundRectCallout">
            <a:avLst>
              <a:gd name="adj1" fmla="val -218250"/>
              <a:gd name="adj2" fmla="val -72647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Základní obrazovka Google Kalendáře. Vlevo náhled celého měsíce, uprostřed plánovací kalendář týdenní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78045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Vložení události/úkolu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45" y="1520448"/>
            <a:ext cx="6316655" cy="3726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67544" y="4365104"/>
            <a:ext cx="2664296" cy="2088232"/>
          </a:xfrm>
          <a:prstGeom prst="wedgeRoundRectCallout">
            <a:avLst>
              <a:gd name="adj1" fmla="val 130155"/>
              <a:gd name="adj2" fmla="val -91223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Klepnutím myši na hodinu dne můžeme vložit událost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29417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Nastavení události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07" y="1369399"/>
            <a:ext cx="486727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6228184" y="4216508"/>
            <a:ext cx="2664296" cy="2088232"/>
          </a:xfrm>
          <a:prstGeom prst="wedgeRoundRectCallout">
            <a:avLst>
              <a:gd name="adj1" fmla="val -137648"/>
              <a:gd name="adj2" fmla="val 12940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Z důvodu třídění událostí lze přiřadit barvu a vybrat, jak máme být na událost upozorněni – email, vyskakovací okno</a:t>
            </a:r>
            <a:endParaRPr lang="cs-CZ" b="1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228184" y="1844824"/>
            <a:ext cx="2664296" cy="2088232"/>
          </a:xfrm>
          <a:prstGeom prst="wedgeRoundRectCallout">
            <a:avLst>
              <a:gd name="adj1" fmla="val -194329"/>
              <a:gd name="adj2" fmla="val -28858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Můžeme určit přesný časový úsek události, včetně jejího opakování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04108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Zobrazení kalendáře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7"/>
            <a:ext cx="6696744" cy="1464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2627784" y="4437112"/>
            <a:ext cx="2664296" cy="2088232"/>
          </a:xfrm>
          <a:prstGeom prst="wedgeRoundRectCallout">
            <a:avLst>
              <a:gd name="adj1" fmla="val -9727"/>
              <a:gd name="adj2" fmla="val -155579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Lze určit, jaký kalendář bude právě zobrazen – denní, týdenní, měsíční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7866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 si: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775191"/>
            <a:ext cx="8784976" cy="4625609"/>
          </a:xfrm>
        </p:spPr>
        <p:txBody>
          <a:bodyPr/>
          <a:lstStyle/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se dostanu do Google Kalendáře?		</a:t>
            </a:r>
            <a:r>
              <a:rPr lang="cs-CZ" dirty="0" smtClean="0">
                <a:hlinkClick r:id="rId2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si změním zobrazení kalendáře?		</a:t>
            </a:r>
            <a:r>
              <a:rPr lang="cs-CZ" dirty="0" smtClean="0">
                <a:hlinkClick r:id="rId3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Jak se vkládá událost?					</a:t>
            </a:r>
            <a:r>
              <a:rPr lang="cs-CZ" dirty="0" smtClean="0">
                <a:hlinkClick r:id="rId4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r>
              <a:rPr lang="cs-CZ" dirty="0" smtClean="0"/>
              <a:t>Kde si nastavím upozornění?				</a:t>
            </a:r>
            <a:r>
              <a:rPr lang="cs-CZ" dirty="0" smtClean="0">
                <a:hlinkClick r:id="rId5" action="ppaction://hlinksldjump"/>
              </a:rPr>
              <a:t>?</a:t>
            </a:r>
            <a:endParaRPr lang="cs-CZ" dirty="0" smtClean="0"/>
          </a:p>
          <a:p>
            <a:pPr marL="633222" indent="-514350">
              <a:buFont typeface="+mj-lt"/>
              <a:buAutoNum type="arabicParenR"/>
            </a:pPr>
            <a:endParaRPr lang="cs-CZ" dirty="0"/>
          </a:p>
          <a:p>
            <a:pPr marL="118872" indent="0">
              <a:buNone/>
            </a:pPr>
            <a:endParaRPr lang="cs-CZ" dirty="0"/>
          </a:p>
        </p:txBody>
      </p:sp>
      <p:pic>
        <p:nvPicPr>
          <p:cNvPr id="6146" name="Picture 2" descr="C:\Users\Admin\AppData\Local\Microsoft\Windows\Temporary Internet Files\Content.IE5\KTFCO9WL\MC90044193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102500"/>
            <a:ext cx="2698105" cy="2602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22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2348880"/>
            <a:ext cx="8785225" cy="4280520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2013-03-23]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Google Kalendář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2013-03-23] Kliparty sady Microsoft Office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57334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39</TotalTime>
  <Words>167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Modul</vt:lpstr>
      <vt:lpstr>Prezentace aplikace PowerPoint</vt:lpstr>
      <vt:lpstr>Gmail – Google Kalendář</vt:lpstr>
      <vt:lpstr>Gmail – Google Kalendář</vt:lpstr>
      <vt:lpstr>Přístup na Google Kalendář</vt:lpstr>
      <vt:lpstr>Google Kalendář</vt:lpstr>
      <vt:lpstr>Vložení události/úkolu</vt:lpstr>
      <vt:lpstr>Nastavení události</vt:lpstr>
      <vt:lpstr>Zobrazení kalendáře</vt:lpstr>
      <vt:lpstr>Procvič si: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Petr</cp:lastModifiedBy>
  <cp:revision>8</cp:revision>
  <dcterms:created xsi:type="dcterms:W3CDTF">2012-10-23T10:55:04Z</dcterms:created>
  <dcterms:modified xsi:type="dcterms:W3CDTF">2013-11-06T08:07:45Z</dcterms:modified>
</cp:coreProperties>
</file>