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57" r:id="rId2"/>
    <p:sldId id="259" r:id="rId3"/>
    <p:sldId id="264" r:id="rId4"/>
    <p:sldId id="260" r:id="rId5"/>
    <p:sldId id="261" r:id="rId6"/>
    <p:sldId id="262" r:id="rId7"/>
    <p:sldId id="263" r:id="rId8"/>
    <p:sldId id="25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-163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6. 11. 2013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6. 11. 2013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6. 11. 2013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6. 11. 2013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6. 11. 2013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Obdélník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6. 11. 2013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t>6. 11. 2013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gif"/><Relationship Id="rId4" Type="http://schemas.openxmlformats.org/officeDocument/2006/relationships/slide" Target="slide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395536" y="1844824"/>
            <a:ext cx="7834313" cy="4772025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Název školy: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Základní škola Městec Králové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Autor: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Mgr. Petr Novák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Název:</a:t>
            </a:r>
            <a:r>
              <a:rPr lang="cs-CZ" b="1" smtClean="0">
                <a:latin typeface="Calibri" pitchFamily="34" charset="0"/>
                <a:cs typeface="Calibri" pitchFamily="34" charset="0"/>
              </a:rPr>
              <a:t>	</a:t>
            </a:r>
            <a:r>
              <a:rPr lang="cs-CZ" sz="1600" b="1" smtClean="0">
                <a:latin typeface="Calibri" pitchFamily="34" charset="0"/>
                <a:cs typeface="Calibri" pitchFamily="34" charset="0"/>
              </a:rPr>
              <a:t>VY_32_INOVACE_78_Inf5_7</a:t>
            </a: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Číslo projektu: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CZ.1.07/1.4.00/21.2313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Téma: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eM Client – práce s poštou příklady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Anotace: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Prezentace s příklady práce s poštou v programu eM Client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2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Datum: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1</a:t>
            </a:r>
            <a:r>
              <a:rPr lang="cs-CZ" sz="1600" b="1" dirty="0">
                <a:latin typeface="Calibri" pitchFamily="34" charset="0"/>
                <a:cs typeface="Calibri" pitchFamily="34" charset="0"/>
              </a:rPr>
              <a:t>9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. </a:t>
            </a:r>
            <a:r>
              <a:rPr lang="cs-CZ" sz="1600" b="1" dirty="0">
                <a:latin typeface="Calibri" pitchFamily="34" charset="0"/>
                <a:cs typeface="Calibri" pitchFamily="34" charset="0"/>
              </a:rPr>
              <a:t>4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. 2013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05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600" b="1" dirty="0" err="1" smtClean="0">
                <a:latin typeface="Calibri" pitchFamily="34" charset="0"/>
                <a:cs typeface="Calibri" pitchFamily="34" charset="0"/>
              </a:rPr>
              <a:t>Keywords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:	pošta, klient, email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	</a:t>
            </a: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723" b="7822"/>
          <a:stretch/>
        </p:blipFill>
        <p:spPr bwMode="auto">
          <a:xfrm>
            <a:off x="827584" y="188640"/>
            <a:ext cx="7620000" cy="15633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669471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eM Client – práce s poštou příklady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591513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Nastavení automatického příjmu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1772816"/>
            <a:ext cx="5347026" cy="46805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Zaoblený obdélníkový popisek 5"/>
          <p:cNvSpPr/>
          <p:nvPr/>
        </p:nvSpPr>
        <p:spPr>
          <a:xfrm>
            <a:off x="323528" y="2276872"/>
            <a:ext cx="2160240" cy="2880320"/>
          </a:xfrm>
          <a:prstGeom prst="wedgeRoundRectCallout">
            <a:avLst>
              <a:gd name="adj1" fmla="val 184965"/>
              <a:gd name="adj2" fmla="val 44323"/>
              <a:gd name="adj3" fmla="val 16667"/>
            </a:avLst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V položce NÁSTROJE – NASTAVENÍ lze přesně určit, jak často má proběhnout kontrola pošty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28194415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Psaní zprávy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1556792"/>
            <a:ext cx="5539333" cy="51580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Zaoblený obdélníkový popisek 3"/>
          <p:cNvSpPr/>
          <p:nvPr/>
        </p:nvSpPr>
        <p:spPr>
          <a:xfrm>
            <a:off x="323528" y="1844824"/>
            <a:ext cx="2160240" cy="1296144"/>
          </a:xfrm>
          <a:prstGeom prst="wedgeRoundRectCallout">
            <a:avLst>
              <a:gd name="adj1" fmla="val 100308"/>
              <a:gd name="adj2" fmla="val -34170"/>
              <a:gd name="adj3" fmla="val 16667"/>
            </a:avLst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Klepneme na tlačítko NOVÝ</a:t>
            </a:r>
            <a:endParaRPr lang="cs-CZ" sz="2000" b="1" dirty="0"/>
          </a:p>
        </p:txBody>
      </p:sp>
      <p:sp>
        <p:nvSpPr>
          <p:cNvPr id="6" name="Zaoblený obdélníkový popisek 5"/>
          <p:cNvSpPr/>
          <p:nvPr/>
        </p:nvSpPr>
        <p:spPr>
          <a:xfrm>
            <a:off x="299642" y="3293368"/>
            <a:ext cx="2184126" cy="2007840"/>
          </a:xfrm>
          <a:prstGeom prst="wedgeRoundRectCallout">
            <a:avLst>
              <a:gd name="adj1" fmla="val 118278"/>
              <a:gd name="adj2" fmla="val -50809"/>
              <a:gd name="adj3" fmla="val 16667"/>
            </a:avLst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Řádky pro uvedení emailové adresy příjemce a předmětu zprávy</a:t>
            </a:r>
            <a:endParaRPr lang="cs-CZ" sz="2000" b="1" dirty="0"/>
          </a:p>
        </p:txBody>
      </p:sp>
      <p:sp>
        <p:nvSpPr>
          <p:cNvPr id="7" name="Zaoblený obdélníkový popisek 6"/>
          <p:cNvSpPr/>
          <p:nvPr/>
        </p:nvSpPr>
        <p:spPr>
          <a:xfrm>
            <a:off x="299642" y="5437773"/>
            <a:ext cx="2160240" cy="1296144"/>
          </a:xfrm>
          <a:prstGeom prst="wedgeRoundRectCallout">
            <a:avLst>
              <a:gd name="adj1" fmla="val 123868"/>
              <a:gd name="adj2" fmla="val -65451"/>
              <a:gd name="adj3" fmla="val 16667"/>
            </a:avLst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Text zprávy</a:t>
            </a:r>
            <a:endParaRPr lang="cs-CZ" sz="2000" b="1" dirty="0"/>
          </a:p>
        </p:txBody>
      </p:sp>
      <p:sp>
        <p:nvSpPr>
          <p:cNvPr id="8" name="Zaoblený obdélníkový popisek 7"/>
          <p:cNvSpPr/>
          <p:nvPr/>
        </p:nvSpPr>
        <p:spPr>
          <a:xfrm>
            <a:off x="6234764" y="2478502"/>
            <a:ext cx="2160240" cy="504056"/>
          </a:xfrm>
          <a:prstGeom prst="wedgeRoundRectCallout">
            <a:avLst>
              <a:gd name="adj1" fmla="val -98956"/>
              <a:gd name="adj2" fmla="val -16866"/>
              <a:gd name="adj3" fmla="val 16667"/>
            </a:avLst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Připojení přílohy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7099974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Čtení zpráv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8864"/>
          <a:stretch/>
        </p:blipFill>
        <p:spPr bwMode="auto">
          <a:xfrm>
            <a:off x="159087" y="1556792"/>
            <a:ext cx="8611319" cy="28980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Zaoblený obdélníkový popisek 4"/>
          <p:cNvSpPr/>
          <p:nvPr/>
        </p:nvSpPr>
        <p:spPr>
          <a:xfrm>
            <a:off x="611560" y="5157192"/>
            <a:ext cx="2160240" cy="1296144"/>
          </a:xfrm>
          <a:prstGeom prst="wedgeRoundRectCallout">
            <a:avLst>
              <a:gd name="adj1" fmla="val -8309"/>
              <a:gd name="adj2" fmla="val -279090"/>
              <a:gd name="adj3" fmla="val 16667"/>
            </a:avLst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Tlačítka pro reakci na zprávu</a:t>
            </a:r>
            <a:endParaRPr lang="cs-CZ" sz="2000" b="1" dirty="0"/>
          </a:p>
        </p:txBody>
      </p:sp>
      <p:sp>
        <p:nvSpPr>
          <p:cNvPr id="6" name="Zaoblený obdélníkový popisek 5"/>
          <p:cNvSpPr/>
          <p:nvPr/>
        </p:nvSpPr>
        <p:spPr>
          <a:xfrm>
            <a:off x="2944174" y="5150522"/>
            <a:ext cx="2160240" cy="1296144"/>
          </a:xfrm>
          <a:prstGeom prst="wedgeRoundRectCallout">
            <a:avLst>
              <a:gd name="adj1" fmla="val -3118"/>
              <a:gd name="adj2" fmla="val -193900"/>
              <a:gd name="adj3" fmla="val 16667"/>
            </a:avLst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Seznam doručených zpráv</a:t>
            </a:r>
            <a:endParaRPr lang="cs-CZ" sz="2000" b="1" dirty="0"/>
          </a:p>
        </p:txBody>
      </p:sp>
      <p:sp>
        <p:nvSpPr>
          <p:cNvPr id="7" name="Zaoblený obdélníkový popisek 6"/>
          <p:cNvSpPr/>
          <p:nvPr/>
        </p:nvSpPr>
        <p:spPr>
          <a:xfrm>
            <a:off x="5292080" y="5150522"/>
            <a:ext cx="2160240" cy="1296144"/>
          </a:xfrm>
          <a:prstGeom prst="wedgeRoundRectCallout">
            <a:avLst>
              <a:gd name="adj1" fmla="val 80342"/>
              <a:gd name="adj2" fmla="val -227843"/>
              <a:gd name="adj3" fmla="val 16667"/>
            </a:avLst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Obsah zprávy s časem doručení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1589467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Ovládací tlačítka zpráv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690125"/>
            <a:ext cx="8640960" cy="3093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Zaoblený obdélníkový popisek 4"/>
          <p:cNvSpPr/>
          <p:nvPr/>
        </p:nvSpPr>
        <p:spPr>
          <a:xfrm>
            <a:off x="251520" y="3791222"/>
            <a:ext cx="2160240" cy="1512168"/>
          </a:xfrm>
          <a:prstGeom prst="wedgeRoundRectCallout">
            <a:avLst>
              <a:gd name="adj1" fmla="val -1121"/>
              <a:gd name="adj2" fmla="val -161859"/>
              <a:gd name="adj3" fmla="val 16667"/>
            </a:avLst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Tlačítka pro odpověď či přeposlání zprávy</a:t>
            </a:r>
            <a:endParaRPr lang="cs-CZ" sz="2000" b="1" dirty="0"/>
          </a:p>
        </p:txBody>
      </p:sp>
      <p:sp>
        <p:nvSpPr>
          <p:cNvPr id="6" name="Zaoblený obdélníkový popisek 5"/>
          <p:cNvSpPr/>
          <p:nvPr/>
        </p:nvSpPr>
        <p:spPr>
          <a:xfrm>
            <a:off x="2483768" y="3791222"/>
            <a:ext cx="2160240" cy="1512168"/>
          </a:xfrm>
          <a:prstGeom prst="wedgeRoundRectCallout">
            <a:avLst>
              <a:gd name="adj1" fmla="val -722"/>
              <a:gd name="adj2" fmla="val -165853"/>
              <a:gd name="adj3" fmla="val 16667"/>
            </a:avLst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Tisk zprávy</a:t>
            </a:r>
            <a:endParaRPr lang="cs-CZ" sz="2000" b="1" dirty="0"/>
          </a:p>
        </p:txBody>
      </p:sp>
      <p:sp>
        <p:nvSpPr>
          <p:cNvPr id="7" name="Zaoblený obdélníkový popisek 6"/>
          <p:cNvSpPr/>
          <p:nvPr/>
        </p:nvSpPr>
        <p:spPr>
          <a:xfrm>
            <a:off x="4716016" y="3805616"/>
            <a:ext cx="2160240" cy="1512168"/>
          </a:xfrm>
          <a:prstGeom prst="wedgeRoundRectCallout">
            <a:avLst>
              <a:gd name="adj1" fmla="val -1920"/>
              <a:gd name="adj2" fmla="val -164141"/>
              <a:gd name="adj3" fmla="val 16667"/>
            </a:avLst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Označení </a:t>
            </a:r>
            <a:r>
              <a:rPr lang="cs-CZ" sz="2000" b="1" dirty="0" err="1" smtClean="0"/>
              <a:t>SPAMu</a:t>
            </a:r>
            <a:r>
              <a:rPr lang="cs-CZ" sz="2000" b="1" dirty="0" smtClean="0"/>
              <a:t> a vymazání zprávy</a:t>
            </a:r>
            <a:endParaRPr lang="cs-CZ" sz="2000" b="1" dirty="0"/>
          </a:p>
        </p:txBody>
      </p:sp>
      <p:sp>
        <p:nvSpPr>
          <p:cNvPr id="8" name="Zaoblený obdélníkový popisek 7"/>
          <p:cNvSpPr/>
          <p:nvPr/>
        </p:nvSpPr>
        <p:spPr>
          <a:xfrm>
            <a:off x="6957241" y="3805616"/>
            <a:ext cx="2160240" cy="1512168"/>
          </a:xfrm>
          <a:prstGeom prst="wedgeRoundRectCallout">
            <a:avLst>
              <a:gd name="adj1" fmla="val -13500"/>
              <a:gd name="adj2" fmla="val -165282"/>
              <a:gd name="adj3" fmla="val 16667"/>
            </a:avLst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Odeslání a příjem všech </a:t>
            </a:r>
            <a:r>
              <a:rPr lang="cs-CZ" sz="2000" b="1" dirty="0" err="1" smtClean="0"/>
              <a:t>zpáv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38015974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Zopakuj si: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33222" indent="-514350">
              <a:buFont typeface="+mj-lt"/>
              <a:buAutoNum type="arabicParenR"/>
            </a:pPr>
            <a:r>
              <a:rPr lang="cs-CZ" dirty="0" smtClean="0"/>
              <a:t>Jak napíšeš novou zprávu?		</a:t>
            </a:r>
            <a:r>
              <a:rPr lang="cs-CZ" dirty="0" smtClean="0">
                <a:hlinkClick r:id="rId2" action="ppaction://hlinksldjump"/>
              </a:rPr>
              <a:t>Pomoc</a:t>
            </a:r>
            <a:endParaRPr lang="cs-CZ" dirty="0" smtClean="0"/>
          </a:p>
          <a:p>
            <a:pPr marL="633222" indent="-514350">
              <a:buFont typeface="+mj-lt"/>
              <a:buAutoNum type="arabicParenR"/>
            </a:pPr>
            <a:r>
              <a:rPr lang="cs-CZ" dirty="0" smtClean="0"/>
              <a:t>Kde je uveden čas přijetí zprávy?	</a:t>
            </a:r>
            <a:r>
              <a:rPr lang="cs-CZ" dirty="0" smtClean="0">
                <a:hlinkClick r:id="rId3" action="ppaction://hlinksldjump"/>
              </a:rPr>
              <a:t>Pomoc</a:t>
            </a:r>
            <a:endParaRPr lang="cs-CZ" dirty="0" smtClean="0"/>
          </a:p>
          <a:p>
            <a:pPr marL="633222" indent="-514350">
              <a:buFont typeface="+mj-lt"/>
              <a:buAutoNum type="arabicParenR"/>
            </a:pPr>
            <a:r>
              <a:rPr lang="cs-CZ" dirty="0" smtClean="0"/>
              <a:t>Jak označíš SPAM?			</a:t>
            </a:r>
            <a:r>
              <a:rPr lang="cs-CZ" dirty="0" smtClean="0">
                <a:hlinkClick r:id="rId4" action="ppaction://hlinksldjump"/>
              </a:rPr>
              <a:t>Pomoc</a:t>
            </a:r>
            <a:endParaRPr lang="cs-CZ" dirty="0" smtClean="0"/>
          </a:p>
          <a:p>
            <a:pPr marL="118872" indent="0">
              <a:buNone/>
            </a:pPr>
            <a:endParaRPr lang="cs-CZ" dirty="0"/>
          </a:p>
          <a:p>
            <a:pPr marL="118872" indent="0">
              <a:buNone/>
            </a:pPr>
            <a:endParaRPr lang="cs-CZ" dirty="0"/>
          </a:p>
        </p:txBody>
      </p:sp>
      <p:pic>
        <p:nvPicPr>
          <p:cNvPr id="4098" name="Picture 2" descr="C:\Users\Petr\AppData\Local\Microsoft\Windows\INetCache\IE\R4B39DY2\MM900282845[1].gif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4581128"/>
            <a:ext cx="1728192" cy="13895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121416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381000"/>
            <a:ext cx="7315200" cy="685800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14339" name="Zástupný symbol pro obsah 1"/>
          <p:cNvSpPr>
            <a:spLocks noGrp="1"/>
          </p:cNvSpPr>
          <p:nvPr>
            <p:ph idx="1"/>
          </p:nvPr>
        </p:nvSpPr>
        <p:spPr>
          <a:xfrm>
            <a:off x="179388" y="1916832"/>
            <a:ext cx="8785225" cy="4712568"/>
          </a:xfrm>
        </p:spPr>
        <p:txBody>
          <a:bodyPr/>
          <a:lstStyle/>
          <a:p>
            <a:pPr>
              <a:buFont typeface="Wingdings" pitchFamily="2" charset="2"/>
              <a:buAutoNum type="arabicParenR"/>
            </a:pPr>
            <a:r>
              <a:rPr lang="cs-CZ" sz="1600" dirty="0" smtClean="0"/>
              <a:t> [cit. 2012-04-19] </a:t>
            </a:r>
            <a:r>
              <a:rPr lang="cs-CZ" sz="1600" dirty="0" err="1" smtClean="0"/>
              <a:t>PrintScreen</a:t>
            </a:r>
            <a:r>
              <a:rPr lang="cs-CZ" sz="1600" dirty="0" smtClean="0"/>
              <a:t> programu eM Client</a:t>
            </a:r>
          </a:p>
          <a:p>
            <a:pPr>
              <a:buFont typeface="Wingdings" pitchFamily="2" charset="2"/>
              <a:buAutoNum type="arabicParenR"/>
            </a:pPr>
            <a:r>
              <a:rPr lang="cs-CZ" sz="1600" dirty="0"/>
              <a:t> [cit. </a:t>
            </a:r>
            <a:r>
              <a:rPr lang="cs-CZ" sz="1600" dirty="0" smtClean="0"/>
              <a:t>2012-04-19] Klipart sady Microsoft Office</a:t>
            </a:r>
            <a:endParaRPr lang="cs-CZ" sz="1600" dirty="0"/>
          </a:p>
          <a:p>
            <a:pPr>
              <a:buFont typeface="Wingdings" pitchFamily="2" charset="2"/>
              <a:buAutoNum type="arabicParenR"/>
            </a:pPr>
            <a:endParaRPr lang="cs-CZ" sz="1600" dirty="0" smtClean="0"/>
          </a:p>
        </p:txBody>
      </p:sp>
    </p:spTree>
    <p:extLst>
      <p:ext uri="{BB962C8B-B14F-4D97-AF65-F5344CB8AC3E}">
        <p14:creationId xmlns:p14="http://schemas.microsoft.com/office/powerpoint/2010/main" val="35733475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53</TotalTime>
  <Words>114</Words>
  <Application>Microsoft Office PowerPoint</Application>
  <PresentationFormat>Předvádění na obrazovce (4:3)</PresentationFormat>
  <Paragraphs>40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Modul</vt:lpstr>
      <vt:lpstr>Prezentace aplikace PowerPoint</vt:lpstr>
      <vt:lpstr>eM Client – práce s poštou příklady</vt:lpstr>
      <vt:lpstr>Nastavení automatického příjmu</vt:lpstr>
      <vt:lpstr>Psaní zprávy</vt:lpstr>
      <vt:lpstr>Čtení zpráv</vt:lpstr>
      <vt:lpstr>Ovládací tlačítka zpráv</vt:lpstr>
      <vt:lpstr>Zopakuj si: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AdminICT</dc:creator>
  <cp:lastModifiedBy>Petr</cp:lastModifiedBy>
  <cp:revision>12</cp:revision>
  <dcterms:created xsi:type="dcterms:W3CDTF">2012-10-23T10:55:04Z</dcterms:created>
  <dcterms:modified xsi:type="dcterms:W3CDTF">2013-11-06T09:00:04Z</dcterms:modified>
</cp:coreProperties>
</file>