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3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15. 11. 2013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15. 11. 2013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15. 11. 2013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15. 11. 2013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15. 11. 2013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slide" Target="slide9.xml"/><Relationship Id="rId4" Type="http://schemas.openxmlformats.org/officeDocument/2006/relationships/slide" Target="slide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752600"/>
            <a:ext cx="7834313" cy="4772025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 školy: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Základní škola Městec Králové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Autor: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Mgr. Petr Novák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VY_32_INOVACE_79_Inf5_7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Číslo projektu: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CZ.1.07/1.4.00/21.2313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Téma: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eM Client – kontakty, úkoly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Anotace: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Prezentace na téma práce s kontakty a úkoly v programu eM 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	Client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.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Datum: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19. </a:t>
            </a:r>
            <a:r>
              <a:rPr lang="cs-CZ" sz="1600" b="1" dirty="0">
                <a:latin typeface="Calibri" pitchFamily="34" charset="0"/>
                <a:cs typeface="Calibri" pitchFamily="34" charset="0"/>
              </a:rPr>
              <a:t>3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. 2013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b="1" dirty="0" err="1" smtClean="0">
                <a:latin typeface="Calibri" pitchFamily="34" charset="0"/>
                <a:cs typeface="Calibri" pitchFamily="34" charset="0"/>
              </a:rPr>
              <a:t>Keywords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:	email, kontakty, úkoly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23" b="7822"/>
          <a:stretch/>
        </p:blipFill>
        <p:spPr bwMode="auto">
          <a:xfrm>
            <a:off x="827584" y="188640"/>
            <a:ext cx="7620000" cy="1563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66947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eM Client – kontakty, úkoly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9151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Kontakty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Aft>
                <a:spcPts val="1200"/>
              </a:spcAft>
            </a:pPr>
            <a:r>
              <a:rPr lang="cs-CZ" dirty="0" smtClean="0"/>
              <a:t>Program umožňuje základní správu kontaktů</a:t>
            </a:r>
          </a:p>
          <a:p>
            <a:pPr>
              <a:spcAft>
                <a:spcPts val="1200"/>
              </a:spcAft>
            </a:pPr>
            <a:r>
              <a:rPr lang="cs-CZ" dirty="0" smtClean="0"/>
              <a:t>Výhodné je ukládat si emailové adresy přímo z doručené zprávy, odpadá tak nutnost jejich vepisování ručně</a:t>
            </a:r>
          </a:p>
          <a:p>
            <a:pPr>
              <a:spcAft>
                <a:spcPts val="1200"/>
              </a:spcAft>
            </a:pPr>
            <a:r>
              <a:rPr lang="cs-CZ" dirty="0" smtClean="0"/>
              <a:t>Adresář velmi urychluje psaní nových emailů</a:t>
            </a:r>
            <a:endParaRPr lang="cs-CZ" dirty="0"/>
          </a:p>
        </p:txBody>
      </p:sp>
      <p:pic>
        <p:nvPicPr>
          <p:cNvPr id="9218" name="Picture 2" descr="C:\Users\Petr\AppData\Local\Microsoft\Windows\INetCache\IE\VQVK41UA\MC9003352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941168"/>
            <a:ext cx="2086230" cy="1696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3284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Kontakty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99" y="1527646"/>
            <a:ext cx="3336157" cy="53303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aoblený obdélníkový popisek 3"/>
          <p:cNvSpPr/>
          <p:nvPr/>
        </p:nvSpPr>
        <p:spPr>
          <a:xfrm>
            <a:off x="5364088" y="3789041"/>
            <a:ext cx="2952328" cy="1800200"/>
          </a:xfrm>
          <a:prstGeom prst="wedgeRoundRectCallout">
            <a:avLst>
              <a:gd name="adj1" fmla="val -165250"/>
              <a:gd name="adj2" fmla="val 104000"/>
              <a:gd name="adj3" fmla="val 16667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Přístup do Kontaktů je v levé dolní části programu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174456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Přidání kontaktu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628800"/>
            <a:ext cx="7581900" cy="1933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2699792" y="4581128"/>
            <a:ext cx="5256584" cy="1800200"/>
          </a:xfrm>
          <a:prstGeom prst="wedgeRoundRectCallout">
            <a:avLst>
              <a:gd name="adj1" fmla="val 15208"/>
              <a:gd name="adj2" fmla="val -152368"/>
              <a:gd name="adj3" fmla="val 16667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Jestliže při čtení zprávy najedeme myší na adresu odesílatele, automaticky se nám zobrazí nabídka na uložení kontaktu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946843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Přidání kontaktu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677336"/>
            <a:ext cx="5172075" cy="433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5940152" y="2492896"/>
            <a:ext cx="2952328" cy="2232248"/>
          </a:xfrm>
          <a:prstGeom prst="wedgeRoundRectCallout">
            <a:avLst>
              <a:gd name="adj1" fmla="val -143920"/>
              <a:gd name="adj2" fmla="val -10975"/>
              <a:gd name="adj3" fmla="val 16667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Nyní již stačí kontakt pojmenovat, adresa se vyplní sama automaticky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465346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924214"/>
            <a:ext cx="4032448" cy="28394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Kontakty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911"/>
          <a:stretch/>
        </p:blipFill>
        <p:spPr bwMode="auto">
          <a:xfrm>
            <a:off x="381000" y="1628800"/>
            <a:ext cx="8382000" cy="23762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3131840" y="4725144"/>
            <a:ext cx="5760640" cy="1800200"/>
          </a:xfrm>
          <a:prstGeom prst="wedgeRoundRectCallout">
            <a:avLst>
              <a:gd name="adj1" fmla="val 2891"/>
              <a:gd name="adj2" fmla="val -179930"/>
              <a:gd name="adj3" fmla="val 16667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Kontakty jsou zobrazeny v náhledu a lze je libovolně řadit. Do kontaktů můžeme zadat i další údaje – telefon, adresa atd. (stačí na kontakt poklepat myší)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155589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Aft>
                <a:spcPts val="1200"/>
              </a:spcAft>
            </a:pPr>
            <a:r>
              <a:rPr lang="cs-CZ" dirty="0" smtClean="0"/>
              <a:t>Pomocí části Úkoly lze plánovat čas a jeho využití</a:t>
            </a:r>
          </a:p>
          <a:p>
            <a:pPr>
              <a:spcAft>
                <a:spcPts val="1200"/>
              </a:spcAft>
            </a:pPr>
            <a:r>
              <a:rPr lang="cs-CZ" dirty="0" smtClean="0"/>
              <a:t>Výhodu je, že aplikace nás upozorní na úkol předem</a:t>
            </a:r>
          </a:p>
          <a:p>
            <a:pPr>
              <a:spcAft>
                <a:spcPts val="1200"/>
              </a:spcAft>
            </a:pPr>
            <a:r>
              <a:rPr lang="cs-CZ" dirty="0" smtClean="0"/>
              <a:t>Zvyšujeme efektivitu vlastní práce</a:t>
            </a:r>
            <a:endParaRPr lang="cs-CZ" dirty="0"/>
          </a:p>
        </p:txBody>
      </p:sp>
      <p:pic>
        <p:nvPicPr>
          <p:cNvPr id="8194" name="Picture 2" descr="C:\Users\Petr\AppData\Local\Microsoft\Windows\INetCache\IE\XNFX8FW0\MC9003345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872836"/>
            <a:ext cx="1508293" cy="1802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8422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99" y="1527646"/>
            <a:ext cx="3336157" cy="53303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5364088" y="3789041"/>
            <a:ext cx="2952328" cy="1800200"/>
          </a:xfrm>
          <a:prstGeom prst="wedgeRoundRectCallout">
            <a:avLst>
              <a:gd name="adj1" fmla="val -166127"/>
              <a:gd name="adj2" fmla="val 91062"/>
              <a:gd name="adj3" fmla="val 16667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Přístup do Úkolů je v levé dolní části programu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302763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Zadání úkolu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569368"/>
            <a:ext cx="3560375" cy="51726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5192199" y="1700808"/>
            <a:ext cx="2836185" cy="1080120"/>
          </a:xfrm>
          <a:prstGeom prst="wedgeRoundRectCallout">
            <a:avLst>
              <a:gd name="adj1" fmla="val -207774"/>
              <a:gd name="adj2" fmla="val -18194"/>
              <a:gd name="adj3" fmla="val 16667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Zvolíme NOVÝ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155055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Konfigurace úkolu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5706" y="1556792"/>
            <a:ext cx="5592663" cy="41367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aoblený obdélníkový popisek 3"/>
          <p:cNvSpPr/>
          <p:nvPr/>
        </p:nvSpPr>
        <p:spPr>
          <a:xfrm>
            <a:off x="179512" y="1810595"/>
            <a:ext cx="2952328" cy="3882992"/>
          </a:xfrm>
          <a:prstGeom prst="wedgeRoundRectCallout">
            <a:avLst>
              <a:gd name="adj1" fmla="val 70840"/>
              <a:gd name="adj2" fmla="val -28413"/>
              <a:gd name="adj3" fmla="val 16667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Zadáme název, místo a čas úkolu, včetně popisu. Úkoly lze opakovat či někomu přidělit. Výhodné je nastavení upomínky na úkol.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741772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 si: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5191"/>
            <a:ext cx="8435280" cy="4625609"/>
          </a:xfrm>
        </p:spPr>
        <p:txBody>
          <a:bodyPr/>
          <a:lstStyle/>
          <a:p>
            <a:pPr marL="633222" indent="-514350">
              <a:buFont typeface="+mj-lt"/>
              <a:buAutoNum type="arabicParenR"/>
            </a:pPr>
            <a:r>
              <a:rPr lang="cs-CZ" dirty="0" smtClean="0"/>
              <a:t>Kde najdeš přístup do Kontaktů	</a:t>
            </a:r>
            <a:r>
              <a:rPr lang="cs-CZ" dirty="0" smtClean="0">
                <a:hlinkClick r:id="rId2" action="ppaction://hlinksldjump"/>
              </a:rPr>
              <a:t>Pomoc</a:t>
            </a:r>
            <a:endParaRPr lang="cs-CZ" dirty="0" smtClean="0"/>
          </a:p>
          <a:p>
            <a:pPr marL="633222" indent="-514350">
              <a:buFont typeface="+mj-lt"/>
              <a:buAutoNum type="arabicParenR"/>
            </a:pPr>
            <a:r>
              <a:rPr lang="cs-CZ" dirty="0" smtClean="0"/>
              <a:t>Jak přidáš kontakt?			</a:t>
            </a:r>
            <a:r>
              <a:rPr lang="cs-CZ" dirty="0" smtClean="0">
                <a:hlinkClick r:id="rId3" action="ppaction://hlinksldjump"/>
              </a:rPr>
              <a:t>Pomoc</a:t>
            </a:r>
            <a:endParaRPr lang="cs-CZ" dirty="0" smtClean="0"/>
          </a:p>
          <a:p>
            <a:pPr marL="633222" indent="-514350">
              <a:buFont typeface="+mj-lt"/>
              <a:buAutoNum type="arabicParenR"/>
            </a:pPr>
            <a:r>
              <a:rPr lang="cs-CZ" dirty="0" smtClean="0"/>
              <a:t>Mohu do Kontaktů přidat data?	</a:t>
            </a:r>
            <a:r>
              <a:rPr lang="cs-CZ" dirty="0" smtClean="0">
                <a:hlinkClick r:id="rId4" action="ppaction://hlinksldjump"/>
              </a:rPr>
              <a:t>Pomoc</a:t>
            </a:r>
            <a:endParaRPr lang="cs-CZ" dirty="0" smtClean="0"/>
          </a:p>
          <a:p>
            <a:pPr marL="633222" indent="-514350">
              <a:buFont typeface="+mj-lt"/>
              <a:buAutoNum type="arabicParenR"/>
            </a:pPr>
            <a:r>
              <a:rPr lang="cs-CZ" dirty="0" smtClean="0"/>
              <a:t>Kde je přístup do Úkolů?		</a:t>
            </a:r>
            <a:r>
              <a:rPr lang="cs-CZ" dirty="0" smtClean="0">
                <a:hlinkClick r:id="rId5" action="ppaction://hlinksldjump"/>
              </a:rPr>
              <a:t>Pomoc</a:t>
            </a:r>
            <a:endParaRPr lang="cs-CZ" dirty="0" smtClean="0"/>
          </a:p>
          <a:p>
            <a:pPr marL="118872" indent="0">
              <a:buNone/>
            </a:pPr>
            <a:endParaRPr lang="cs-CZ" dirty="0"/>
          </a:p>
          <a:p>
            <a:pPr marL="118872" indent="0">
              <a:buNone/>
            </a:pPr>
            <a:endParaRPr lang="cs-CZ" dirty="0"/>
          </a:p>
        </p:txBody>
      </p:sp>
      <p:pic>
        <p:nvPicPr>
          <p:cNvPr id="7170" name="Picture 2" descr="C:\Users\Petr\AppData\Local\Microsoft\Windows\INetCache\IE\4GLEE89W\MC90035609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221088"/>
            <a:ext cx="2290400" cy="2307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0919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81000"/>
            <a:ext cx="7315200" cy="6858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14339" name="Zástupný symbol pro obsah 1"/>
          <p:cNvSpPr>
            <a:spLocks noGrp="1"/>
          </p:cNvSpPr>
          <p:nvPr>
            <p:ph idx="1"/>
          </p:nvPr>
        </p:nvSpPr>
        <p:spPr>
          <a:xfrm>
            <a:off x="179388" y="1700808"/>
            <a:ext cx="8785225" cy="4928592"/>
          </a:xfrm>
        </p:spPr>
        <p:txBody>
          <a:bodyPr/>
          <a:lstStyle/>
          <a:p>
            <a:pPr>
              <a:buFont typeface="Wingdings" pitchFamily="2" charset="2"/>
              <a:buAutoNum type="arabicParenR"/>
            </a:pPr>
            <a:r>
              <a:rPr lang="cs-CZ" sz="1600" dirty="0" smtClean="0"/>
              <a:t> [cit. 2012-03-19] </a:t>
            </a:r>
            <a:r>
              <a:rPr lang="cs-CZ" sz="1600" dirty="0" err="1" smtClean="0"/>
              <a:t>PrintScreen</a:t>
            </a:r>
            <a:r>
              <a:rPr lang="cs-CZ" sz="1600" dirty="0" smtClean="0"/>
              <a:t> programu eM Client</a:t>
            </a:r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 [cit. </a:t>
            </a:r>
            <a:r>
              <a:rPr lang="cs-CZ" sz="1600" dirty="0" smtClean="0"/>
              <a:t>2012-03-19] Kliparty sady Microsoft Office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573347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45</TotalTime>
  <Words>209</Words>
  <Application>Microsoft Office PowerPoint</Application>
  <PresentationFormat>Předvádění na obrazovce (4:3)</PresentationFormat>
  <Paragraphs>47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Modul</vt:lpstr>
      <vt:lpstr>Prezentace aplikace PowerPoint</vt:lpstr>
      <vt:lpstr>eM Client – kontakty, úkoly</vt:lpstr>
      <vt:lpstr>Kontakty</vt:lpstr>
      <vt:lpstr>Kontakty</vt:lpstr>
      <vt:lpstr>Přidání kontaktu</vt:lpstr>
      <vt:lpstr>Přidání kontaktu</vt:lpstr>
      <vt:lpstr>Kontakty</vt:lpstr>
      <vt:lpstr>Úkoly</vt:lpstr>
      <vt:lpstr>Úkoly</vt:lpstr>
      <vt:lpstr>Zadání úkolu</vt:lpstr>
      <vt:lpstr>Konfigurace úkolu</vt:lpstr>
      <vt:lpstr>Zopakuj si: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AdminICT</dc:creator>
  <cp:lastModifiedBy>Petr</cp:lastModifiedBy>
  <cp:revision>9</cp:revision>
  <dcterms:created xsi:type="dcterms:W3CDTF">2012-10-23T10:55:04Z</dcterms:created>
  <dcterms:modified xsi:type="dcterms:W3CDTF">2013-11-15T10:17:31Z</dcterms:modified>
</cp:coreProperties>
</file>