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8" r:id="rId4"/>
    <p:sldId id="259" r:id="rId5"/>
    <p:sldId id="260" r:id="rId6"/>
    <p:sldId id="257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Nástup fašismu v Německu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41ADF7-65CE-41F8-8B8D-85CE45AAFD8E}" type="presOf" srcId="{D1B46980-6531-4606-95E6-44980827E919}" destId="{2BE915AB-18AA-4053-B92C-3BFC9ED204BB}" srcOrd="1" destOrd="0" presId="urn:microsoft.com/office/officeart/2005/8/layout/target3"/>
    <dgm:cxn modelId="{C6D628E2-AD7A-48C4-A03C-140A06E53DC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48AF5FF-095E-422A-B9A3-424C78DA0518}" type="presOf" srcId="{4C35D32F-0EAB-4CD7-82EE-45574DC2A586}" destId="{8BEBB6EC-1DAA-4CAC-8A25-BC0FCBD5DBD5}" srcOrd="0" destOrd="0" presId="urn:microsoft.com/office/officeart/2005/8/layout/target3"/>
    <dgm:cxn modelId="{757716EE-F5FE-4ECD-A34B-CB58B1544CF2}" type="presOf" srcId="{D8197B8C-B260-4A16-BDF4-0947B075E274}" destId="{25B08C86-7E15-44DC-BE7F-FFB55DD49D12}" srcOrd="0" destOrd="0" presId="urn:microsoft.com/office/officeart/2005/8/layout/target3"/>
    <dgm:cxn modelId="{09D3A79F-DA4C-4B36-9BD6-F9D1DF554D75}" type="presOf" srcId="{D1B46980-6531-4606-95E6-44980827E919}" destId="{6140AFEC-043D-4C43-A2F9-D0F5331DF3A3}" srcOrd="0" destOrd="0" presId="urn:microsoft.com/office/officeart/2005/8/layout/target3"/>
    <dgm:cxn modelId="{F4E7B71E-C00F-4AE9-9424-43B3C1BD9856}" type="presOf" srcId="{B651F6E3-6281-48DB-9319-2AEAFDAE7572}" destId="{619D679B-A015-4ECF-8348-D1034C574F40}" srcOrd="0" destOrd="0" presId="urn:microsoft.com/office/officeart/2005/8/layout/target3"/>
    <dgm:cxn modelId="{EFB8AEA6-84ED-4D7D-A6D3-82DF2C35475F}" type="presOf" srcId="{4C35D32F-0EAB-4CD7-82EE-45574DC2A586}" destId="{890E4F0B-2866-4A3F-A3C7-2A14B1797930}" srcOrd="1" destOrd="0" presId="urn:microsoft.com/office/officeart/2005/8/layout/target3"/>
    <dgm:cxn modelId="{28CC7BCB-4426-4E74-AC66-CC86F03247A9}" type="presOf" srcId="{D8197B8C-B260-4A16-BDF4-0947B075E274}" destId="{5A5FFA88-C948-4069-8E93-59FA12366E83}" srcOrd="1" destOrd="0" presId="urn:microsoft.com/office/officeart/2005/8/layout/target3"/>
    <dgm:cxn modelId="{417C4606-6CEE-4E8A-B98B-D87776D5FEA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F1116A-62BA-4D6F-83BD-AAE0358995C5}" type="presOf" srcId="{757F3AB3-0718-4624-B441-E567A8F0AB56}" destId="{333A1088-737F-45CB-B68E-254E46348037}" srcOrd="0" destOrd="0" presId="urn:microsoft.com/office/officeart/2005/8/layout/target3"/>
    <dgm:cxn modelId="{23AA503B-58EA-4F81-8BBE-DCB3C865BD4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7621F6-A154-45D0-9500-C8D9659C675C}" type="presParOf" srcId="{333A1088-737F-45CB-B68E-254E46348037}" destId="{F5ABB229-8D3B-4694-996A-96F23CF14429}" srcOrd="0" destOrd="0" presId="urn:microsoft.com/office/officeart/2005/8/layout/target3"/>
    <dgm:cxn modelId="{C6655441-DDF0-4882-8293-2CD9FECC13AF}" type="presParOf" srcId="{333A1088-737F-45CB-B68E-254E46348037}" destId="{F41139FD-01EE-4571-8B17-4FB00FC51163}" srcOrd="1" destOrd="0" presId="urn:microsoft.com/office/officeart/2005/8/layout/target3"/>
    <dgm:cxn modelId="{6E31224A-81BB-4A33-A234-CAF57B200B89}" type="presParOf" srcId="{333A1088-737F-45CB-B68E-254E46348037}" destId="{D005CE8C-CC26-4C3E-AC11-E15060ECD759}" srcOrd="2" destOrd="0" presId="urn:microsoft.com/office/officeart/2005/8/layout/target3"/>
    <dgm:cxn modelId="{126EDCE8-AFD4-4322-BD52-0087A42D1E9E}" type="presParOf" srcId="{333A1088-737F-45CB-B68E-254E46348037}" destId="{2C702D82-9B77-49B7-9568-BB8EB47C3372}" srcOrd="3" destOrd="0" presId="urn:microsoft.com/office/officeart/2005/8/layout/target3"/>
    <dgm:cxn modelId="{9E8F4CB2-3578-442A-BD09-869C44663552}" type="presParOf" srcId="{333A1088-737F-45CB-B68E-254E46348037}" destId="{A52A0455-90FF-4808-ABD0-F02540D31D5A}" srcOrd="4" destOrd="0" presId="urn:microsoft.com/office/officeart/2005/8/layout/target3"/>
    <dgm:cxn modelId="{690D8198-CBF6-445E-8C56-6DF9CEAC3E6E}" type="presParOf" srcId="{333A1088-737F-45CB-B68E-254E46348037}" destId="{6140AFEC-043D-4C43-A2F9-D0F5331DF3A3}" srcOrd="5" destOrd="0" presId="urn:microsoft.com/office/officeart/2005/8/layout/target3"/>
    <dgm:cxn modelId="{BC54C5F1-C023-429B-8079-43D8C7C024E7}" type="presParOf" srcId="{333A1088-737F-45CB-B68E-254E46348037}" destId="{9358AC05-5D7D-4327-9F80-1AD486AEA664}" srcOrd="6" destOrd="0" presId="urn:microsoft.com/office/officeart/2005/8/layout/target3"/>
    <dgm:cxn modelId="{E91E3028-B855-4EAD-8233-ACA66B6CF80F}" type="presParOf" srcId="{333A1088-737F-45CB-B68E-254E46348037}" destId="{313FC574-E1CD-4FB4-B054-0B805CE0447D}" srcOrd="7" destOrd="0" presId="urn:microsoft.com/office/officeart/2005/8/layout/target3"/>
    <dgm:cxn modelId="{A51E4209-7652-4C25-89DB-112E7CEF6456}" type="presParOf" srcId="{333A1088-737F-45CB-B68E-254E46348037}" destId="{619D679B-A015-4ECF-8348-D1034C574F40}" srcOrd="8" destOrd="0" presId="urn:microsoft.com/office/officeart/2005/8/layout/target3"/>
    <dgm:cxn modelId="{333C3D10-4625-45A4-AA27-42AD942D2F0C}" type="presParOf" srcId="{333A1088-737F-45CB-B68E-254E46348037}" destId="{322283A8-4A27-4CDA-BAE3-F381106A9174}" srcOrd="9" destOrd="0" presId="urn:microsoft.com/office/officeart/2005/8/layout/target3"/>
    <dgm:cxn modelId="{34318987-C70D-40DE-A393-9DE17D017630}" type="presParOf" srcId="{333A1088-737F-45CB-B68E-254E46348037}" destId="{FFC9F71D-1B4F-4AD9-A4A6-86ADEFC8AF5C}" srcOrd="10" destOrd="0" presId="urn:microsoft.com/office/officeart/2005/8/layout/target3"/>
    <dgm:cxn modelId="{51FEFAAF-00D3-4398-AA97-B711F22E813B}" type="presParOf" srcId="{333A1088-737F-45CB-B68E-254E46348037}" destId="{25B08C86-7E15-44DC-BE7F-FFB55DD49D12}" srcOrd="11" destOrd="0" presId="urn:microsoft.com/office/officeart/2005/8/layout/target3"/>
    <dgm:cxn modelId="{8E5DECA1-C700-4207-843B-CAC2DDDD4EC1}" type="presParOf" srcId="{333A1088-737F-45CB-B68E-254E46348037}" destId="{76644BE8-9D7C-4C09-B250-3D10AF48CBB7}" srcOrd="12" destOrd="0" presId="urn:microsoft.com/office/officeart/2005/8/layout/target3"/>
    <dgm:cxn modelId="{7CCD8D9B-8E24-4F05-B84E-08E74DF530EF}" type="presParOf" srcId="{333A1088-737F-45CB-B68E-254E46348037}" destId="{EE85B701-7295-41C0-BA7A-34D3756A2AE6}" srcOrd="13" destOrd="0" presId="urn:microsoft.com/office/officeart/2005/8/layout/target3"/>
    <dgm:cxn modelId="{D9F89D35-8BC5-4D8D-93A0-595E10270AC2}" type="presParOf" srcId="{333A1088-737F-45CB-B68E-254E46348037}" destId="{8BEBB6EC-1DAA-4CAC-8A25-BC0FCBD5DBD5}" srcOrd="14" destOrd="0" presId="urn:microsoft.com/office/officeart/2005/8/layout/target3"/>
    <dgm:cxn modelId="{71996980-5003-417D-AEF9-94D33CBDA404}" type="presParOf" srcId="{333A1088-737F-45CB-B68E-254E46348037}" destId="{AED2198E-93D5-4001-81B4-73124B309672}" srcOrd="15" destOrd="0" presId="urn:microsoft.com/office/officeart/2005/8/layout/target3"/>
    <dgm:cxn modelId="{0CA669C4-7B6E-47D3-AA62-8652F9062435}" type="presParOf" srcId="{333A1088-737F-45CB-B68E-254E46348037}" destId="{2BE915AB-18AA-4053-B92C-3BFC9ED204BB}" srcOrd="16" destOrd="0" presId="urn:microsoft.com/office/officeart/2005/8/layout/target3"/>
    <dgm:cxn modelId="{E45AD061-F14B-4251-844D-EB85AEE1FF16}" type="presParOf" srcId="{333A1088-737F-45CB-B68E-254E46348037}" destId="{6BB5E863-4638-4E1D-BFDE-399D028AC4ED}" srcOrd="17" destOrd="0" presId="urn:microsoft.com/office/officeart/2005/8/layout/target3"/>
    <dgm:cxn modelId="{176D03C5-8B3D-46A8-98BE-EF74437ED7B1}" type="presParOf" srcId="{333A1088-737F-45CB-B68E-254E46348037}" destId="{5A5FFA88-C948-4069-8E93-59FA12366E83}" srcOrd="18" destOrd="0" presId="urn:microsoft.com/office/officeart/2005/8/layout/target3"/>
    <dgm:cxn modelId="{B037DB47-0EEF-4FB3-AA7F-972B5C11991D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Nástup fašismu v Německu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073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435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292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744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346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589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17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271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69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351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035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9244AF-84DC-46BD-A604-498E9144FFF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F256F-9C86-4CF6-9E49-A82B2E387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210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3257712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3654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nacismus, puč, ideologie, noc dlouhých nožů, křišťálová noc, norimberské zákony,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92324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Nástup fašismu v Německu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transformace fašismu do nacionálního socialismu – </a:t>
            </a:r>
            <a:r>
              <a:rPr lang="cs-CZ" b="1" dirty="0" smtClean="0"/>
              <a:t>nacismu</a:t>
            </a:r>
          </a:p>
          <a:p>
            <a:r>
              <a:rPr lang="cs-CZ" dirty="0" smtClean="0"/>
              <a:t>Podstata ideologie:</a:t>
            </a:r>
          </a:p>
          <a:p>
            <a:pPr marL="0" indent="0">
              <a:buNone/>
            </a:pPr>
            <a:r>
              <a:rPr lang="cs-CZ" dirty="0" smtClean="0"/>
              <a:t>1) německý národ je předurčen vládnout světu</a:t>
            </a:r>
          </a:p>
          <a:p>
            <a:pPr marL="0" indent="0">
              <a:buNone/>
            </a:pPr>
            <a:r>
              <a:rPr lang="cs-CZ" dirty="0" smtClean="0"/>
              <a:t>2) Německo musí získat životní prostor na východě</a:t>
            </a:r>
          </a:p>
          <a:p>
            <a:pPr marL="0" indent="0">
              <a:buNone/>
            </a:pPr>
            <a:r>
              <a:rPr lang="cs-CZ" dirty="0" smtClean="0"/>
              <a:t>3) nutnost rasové čistoty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08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n</a:t>
            </a:r>
            <a:r>
              <a:rPr lang="cs-CZ" dirty="0" smtClean="0"/>
              <a:t>ejvětší nepřátelé Židé</a:t>
            </a:r>
          </a:p>
          <a:p>
            <a:r>
              <a:rPr lang="cs-CZ" dirty="0" smtClean="0"/>
              <a:t>k očistě světa od Židů využívali podřadné rasy – Slovany</a:t>
            </a:r>
          </a:p>
          <a:p>
            <a:r>
              <a:rPr lang="cs-CZ" dirty="0" smtClean="0"/>
              <a:t>sílí NSDAP (Nacionálně socialistická německá dělnická strana práce)</a:t>
            </a:r>
          </a:p>
          <a:p>
            <a:r>
              <a:rPr lang="cs-CZ" u="sng" dirty="0" smtClean="0"/>
              <a:t>Hitlerova ideologie </a:t>
            </a:r>
            <a:r>
              <a:rPr lang="cs-CZ" dirty="0" smtClean="0"/>
              <a:t>= nacismus, postaven na rasismu, antisemitismu, odsouzení versailleského systému a prosazování sjednocení všech Němců do jednotného státu (Mein Kampf)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460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1923 Hitlerův nezdařený pokus o puč</a:t>
            </a:r>
          </a:p>
          <a:p>
            <a:r>
              <a:rPr lang="cs-CZ" b="1" dirty="0" smtClean="0"/>
              <a:t>1933</a:t>
            </a:r>
            <a:r>
              <a:rPr lang="cs-CZ" dirty="0" smtClean="0"/>
              <a:t> Hitler říšským kancléřem – diskreditace jiných stran</a:t>
            </a:r>
          </a:p>
          <a:p>
            <a:r>
              <a:rPr lang="cs-CZ" dirty="0" smtClean="0"/>
              <a:t>únor 1933 požár Říšského sněmu, obviněni komunisté</a:t>
            </a:r>
          </a:p>
          <a:p>
            <a:r>
              <a:rPr lang="cs-CZ" dirty="0" smtClean="0"/>
              <a:t>1934 smrt prezidenta Hindenburga, spojení funkce kancléře a prezidenta = </a:t>
            </a:r>
            <a:r>
              <a:rPr lang="cs-CZ" b="1" dirty="0" smtClean="0"/>
              <a:t>úřad  vůdce</a:t>
            </a:r>
          </a:p>
          <a:p>
            <a:r>
              <a:rPr lang="cs-CZ" dirty="0"/>
              <a:t>b</a:t>
            </a:r>
            <a:r>
              <a:rPr lang="cs-CZ" dirty="0" smtClean="0"/>
              <a:t>udována síť koncentračních táborů k likvidaci opozice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535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lnSpc>
                <a:spcPct val="80000"/>
              </a:lnSpc>
              <a:buNone/>
            </a:pPr>
            <a:endParaRPr lang="cs-CZ" sz="5100" dirty="0" smtClean="0"/>
          </a:p>
          <a:p>
            <a:pPr marL="0" indent="0">
              <a:lnSpc>
                <a:spcPct val="80000"/>
              </a:lnSpc>
              <a:buNone/>
            </a:pPr>
            <a:r>
              <a:rPr lang="cs-CZ" sz="7000" dirty="0" smtClean="0"/>
              <a:t>1934 tzv. </a:t>
            </a:r>
            <a:r>
              <a:rPr lang="cs-CZ" sz="7000" b="1" dirty="0" smtClean="0"/>
              <a:t>noc dlouhých nožů</a:t>
            </a:r>
            <a:r>
              <a:rPr lang="cs-CZ" sz="7000" dirty="0" smtClean="0"/>
              <a:t> = elitní jednotky SS povraždily tisíc příslušníků SA (úderné oddíly)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7000" dirty="0" smtClean="0"/>
              <a:t>1935  -  zavedena všeobecná branná povinnost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7000" dirty="0" smtClean="0"/>
              <a:t>           -  vyhlášeny </a:t>
            </a:r>
            <a:r>
              <a:rPr lang="cs-CZ" sz="7000" u="sng" dirty="0"/>
              <a:t>n</a:t>
            </a:r>
            <a:r>
              <a:rPr lang="cs-CZ" sz="7000" u="sng" dirty="0" smtClean="0"/>
              <a:t>orimberské zákony </a:t>
            </a:r>
            <a:r>
              <a:rPr lang="cs-CZ" sz="7000" dirty="0" smtClean="0"/>
              <a:t>= </a:t>
            </a:r>
            <a:r>
              <a:rPr lang="cs-CZ" sz="7000" b="1" dirty="0" smtClean="0"/>
              <a:t>protižidovské zákony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7000" dirty="0" smtClean="0"/>
              <a:t>1936  -  obsazení demilitarizovaného pásma v Porýní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7000" dirty="0" smtClean="0"/>
              <a:t>          -  podpora </a:t>
            </a:r>
            <a:r>
              <a:rPr lang="cs-CZ" sz="7000" dirty="0" err="1" smtClean="0"/>
              <a:t>španěl.fašistů</a:t>
            </a:r>
            <a:r>
              <a:rPr lang="cs-CZ" sz="7000" dirty="0" smtClean="0"/>
              <a:t> v občanské válce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7000" dirty="0" smtClean="0"/>
              <a:t>1938 -  </a:t>
            </a:r>
            <a:r>
              <a:rPr lang="cs-CZ" sz="7000" b="1" dirty="0" smtClean="0"/>
              <a:t>křišťálová noc </a:t>
            </a:r>
            <a:r>
              <a:rPr lang="cs-CZ" sz="7000" dirty="0" smtClean="0"/>
              <a:t>= pogromy na Židy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7000" dirty="0" smtClean="0"/>
              <a:t>          -  anšlus Rakouska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7000" b="1" dirty="0" smtClean="0"/>
              <a:t> 29.9. – Mnichovská konference, připojení Sudet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cs-CZ" sz="5100" dirty="0" smtClean="0"/>
              <a:t>  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552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Světová hospodářská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</a:t>
            </a:r>
            <a:r>
              <a:rPr lang="cs-CZ" b="1" dirty="0" smtClean="0"/>
              <a:t>odpořila masovost totalitní ideologie </a:t>
            </a:r>
          </a:p>
          <a:p>
            <a:r>
              <a:rPr lang="cs-CZ" dirty="0" smtClean="0"/>
              <a:t>24. října 1929 krach na newyorské burze</a:t>
            </a:r>
          </a:p>
          <a:p>
            <a:r>
              <a:rPr lang="cs-CZ" dirty="0"/>
              <a:t>r</a:t>
            </a:r>
            <a:r>
              <a:rPr lang="cs-CZ" dirty="0" smtClean="0"/>
              <a:t>ozšíření do Evropy</a:t>
            </a:r>
          </a:p>
          <a:p>
            <a:r>
              <a:rPr lang="cs-CZ" dirty="0"/>
              <a:t>n</a:t>
            </a:r>
            <a:r>
              <a:rPr lang="cs-CZ" dirty="0" smtClean="0"/>
              <a:t>ezaměstnanost, sociální nepokoje</a:t>
            </a:r>
          </a:p>
          <a:p>
            <a:r>
              <a:rPr lang="cs-CZ" dirty="0"/>
              <a:t>h</a:t>
            </a:r>
            <a:r>
              <a:rPr lang="cs-CZ" dirty="0" smtClean="0"/>
              <a:t>ledání východiska z krize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13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</a:t>
            </a:r>
            <a:r>
              <a:rPr lang="cs-CZ" dirty="0" smtClean="0"/>
              <a:t>80-723-5194-X</a:t>
            </a:r>
            <a:r>
              <a:rPr lang="cs-CZ" dirty="0" smtClean="0"/>
              <a:t>.</a:t>
            </a:r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132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409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Metodický list</vt:lpstr>
      <vt:lpstr>Nástup fašismu v Německu</vt:lpstr>
      <vt:lpstr>Prezentace aplikace PowerPoint</vt:lpstr>
      <vt:lpstr>Prezentace aplikace PowerPoint</vt:lpstr>
      <vt:lpstr>Prezentace aplikace PowerPoint</vt:lpstr>
      <vt:lpstr>Světová hospodářská krize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12</cp:revision>
  <dcterms:created xsi:type="dcterms:W3CDTF">2013-05-28T11:35:07Z</dcterms:created>
  <dcterms:modified xsi:type="dcterms:W3CDTF">2013-06-28T06:53:38Z</dcterms:modified>
</cp:coreProperties>
</file>