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Druhá světová válka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2E4BB8-DCC3-4890-93FF-F5A2BC93E12D}" type="presOf" srcId="{D1B46980-6531-4606-95E6-44980827E919}" destId="{6140AFEC-043D-4C43-A2F9-D0F5331DF3A3}" srcOrd="0" destOrd="0" presId="urn:microsoft.com/office/officeart/2005/8/layout/target3"/>
    <dgm:cxn modelId="{03145F87-ECC2-4987-8F56-EC1C0EEF302A}" type="presOf" srcId="{B651F6E3-6281-48DB-9319-2AEAFDAE7572}" destId="{6BB5E863-4638-4E1D-BFDE-399D028AC4ED}" srcOrd="1" destOrd="0" presId="urn:microsoft.com/office/officeart/2005/8/layout/target3"/>
    <dgm:cxn modelId="{24A5A8DF-FC8F-4C04-B9E1-1061E0EF4B1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8118E1A-F098-4509-B502-919F3A83120E}" type="presOf" srcId="{D1D4F407-5343-4D3F-B5B9-D407B03CAEB4}" destId="{D005CE8C-CC26-4C3E-AC11-E15060ECD759}" srcOrd="0" destOrd="0" presId="urn:microsoft.com/office/officeart/2005/8/layout/target3"/>
    <dgm:cxn modelId="{D0AAAF0D-7CE0-4E66-8E54-6738BAE57AD6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9F33679-EEAE-4155-A265-CD472BDD2BC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C84884-FB21-4AC7-90D4-8DE790ADEB46}" type="presOf" srcId="{D1D4F407-5343-4D3F-B5B9-D407B03CAEB4}" destId="{AED2198E-93D5-4001-81B4-73124B309672}" srcOrd="1" destOrd="0" presId="urn:microsoft.com/office/officeart/2005/8/layout/target3"/>
    <dgm:cxn modelId="{7F007A5C-C34E-41A4-BEF8-B5662B7D747E}" type="presOf" srcId="{B651F6E3-6281-48DB-9319-2AEAFDAE7572}" destId="{619D679B-A015-4ECF-8348-D1034C574F40}" srcOrd="0" destOrd="0" presId="urn:microsoft.com/office/officeart/2005/8/layout/target3"/>
    <dgm:cxn modelId="{23E5C5E1-8F62-4AA9-8856-731E40321E2E}" type="presOf" srcId="{4C35D32F-0EAB-4CD7-82EE-45574DC2A586}" destId="{890E4F0B-2866-4A3F-A3C7-2A14B1797930}" srcOrd="1" destOrd="0" presId="urn:microsoft.com/office/officeart/2005/8/layout/target3"/>
    <dgm:cxn modelId="{99B81080-BF53-473D-ADEB-AE3800F37418}" type="presOf" srcId="{757F3AB3-0718-4624-B441-E567A8F0AB56}" destId="{333A1088-737F-45CB-B68E-254E46348037}" srcOrd="0" destOrd="0" presId="urn:microsoft.com/office/officeart/2005/8/layout/target3"/>
    <dgm:cxn modelId="{6F05609B-5612-4B34-BF62-624CD72BABE8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8E2BB88-B03C-46BF-A75D-A2B451428A66}" type="presParOf" srcId="{333A1088-737F-45CB-B68E-254E46348037}" destId="{F5ABB229-8D3B-4694-996A-96F23CF14429}" srcOrd="0" destOrd="0" presId="urn:microsoft.com/office/officeart/2005/8/layout/target3"/>
    <dgm:cxn modelId="{EEE79E56-0F39-4C30-8A6C-A8E02D89409B}" type="presParOf" srcId="{333A1088-737F-45CB-B68E-254E46348037}" destId="{F41139FD-01EE-4571-8B17-4FB00FC51163}" srcOrd="1" destOrd="0" presId="urn:microsoft.com/office/officeart/2005/8/layout/target3"/>
    <dgm:cxn modelId="{A9604B23-BCC0-42F0-87BB-3566B3095532}" type="presParOf" srcId="{333A1088-737F-45CB-B68E-254E46348037}" destId="{D005CE8C-CC26-4C3E-AC11-E15060ECD759}" srcOrd="2" destOrd="0" presId="urn:microsoft.com/office/officeart/2005/8/layout/target3"/>
    <dgm:cxn modelId="{2AB49113-5434-4B69-9B24-133DC6975DF0}" type="presParOf" srcId="{333A1088-737F-45CB-B68E-254E46348037}" destId="{2C702D82-9B77-49B7-9568-BB8EB47C3372}" srcOrd="3" destOrd="0" presId="urn:microsoft.com/office/officeart/2005/8/layout/target3"/>
    <dgm:cxn modelId="{75EB8212-B2E1-43F8-A3C7-BBAE087631C9}" type="presParOf" srcId="{333A1088-737F-45CB-B68E-254E46348037}" destId="{A52A0455-90FF-4808-ABD0-F02540D31D5A}" srcOrd="4" destOrd="0" presId="urn:microsoft.com/office/officeart/2005/8/layout/target3"/>
    <dgm:cxn modelId="{6551EF8E-8DFD-43C3-A2F8-CAEECCF3DFB0}" type="presParOf" srcId="{333A1088-737F-45CB-B68E-254E46348037}" destId="{6140AFEC-043D-4C43-A2F9-D0F5331DF3A3}" srcOrd="5" destOrd="0" presId="urn:microsoft.com/office/officeart/2005/8/layout/target3"/>
    <dgm:cxn modelId="{6D8D34C6-C4F7-4EC0-8D4F-F8015042DE56}" type="presParOf" srcId="{333A1088-737F-45CB-B68E-254E46348037}" destId="{9358AC05-5D7D-4327-9F80-1AD486AEA664}" srcOrd="6" destOrd="0" presId="urn:microsoft.com/office/officeart/2005/8/layout/target3"/>
    <dgm:cxn modelId="{81379751-4D3A-4874-9DBA-90F3A98E7FEB}" type="presParOf" srcId="{333A1088-737F-45CB-B68E-254E46348037}" destId="{313FC574-E1CD-4FB4-B054-0B805CE0447D}" srcOrd="7" destOrd="0" presId="urn:microsoft.com/office/officeart/2005/8/layout/target3"/>
    <dgm:cxn modelId="{7817C2EC-3205-4168-B1F4-D765070A1064}" type="presParOf" srcId="{333A1088-737F-45CB-B68E-254E46348037}" destId="{619D679B-A015-4ECF-8348-D1034C574F40}" srcOrd="8" destOrd="0" presId="urn:microsoft.com/office/officeart/2005/8/layout/target3"/>
    <dgm:cxn modelId="{020908A3-BE07-4331-874B-1FCC0B2EB67D}" type="presParOf" srcId="{333A1088-737F-45CB-B68E-254E46348037}" destId="{322283A8-4A27-4CDA-BAE3-F381106A9174}" srcOrd="9" destOrd="0" presId="urn:microsoft.com/office/officeart/2005/8/layout/target3"/>
    <dgm:cxn modelId="{C6ED7BDA-3995-4F8D-8402-CFFFCED57E94}" type="presParOf" srcId="{333A1088-737F-45CB-B68E-254E46348037}" destId="{FFC9F71D-1B4F-4AD9-A4A6-86ADEFC8AF5C}" srcOrd="10" destOrd="0" presId="urn:microsoft.com/office/officeart/2005/8/layout/target3"/>
    <dgm:cxn modelId="{620A88E6-3128-4BAD-99E0-3FB29BE3AE68}" type="presParOf" srcId="{333A1088-737F-45CB-B68E-254E46348037}" destId="{25B08C86-7E15-44DC-BE7F-FFB55DD49D12}" srcOrd="11" destOrd="0" presId="urn:microsoft.com/office/officeart/2005/8/layout/target3"/>
    <dgm:cxn modelId="{1C429D02-92EA-4179-8D24-093B50C17BDE}" type="presParOf" srcId="{333A1088-737F-45CB-B68E-254E46348037}" destId="{76644BE8-9D7C-4C09-B250-3D10AF48CBB7}" srcOrd="12" destOrd="0" presId="urn:microsoft.com/office/officeart/2005/8/layout/target3"/>
    <dgm:cxn modelId="{39931D98-25BC-4823-B42B-7A0280433CAB}" type="presParOf" srcId="{333A1088-737F-45CB-B68E-254E46348037}" destId="{EE85B701-7295-41C0-BA7A-34D3756A2AE6}" srcOrd="13" destOrd="0" presId="urn:microsoft.com/office/officeart/2005/8/layout/target3"/>
    <dgm:cxn modelId="{E2EA5DBC-1466-4ABA-99C9-5446BC3BD8EB}" type="presParOf" srcId="{333A1088-737F-45CB-B68E-254E46348037}" destId="{8BEBB6EC-1DAA-4CAC-8A25-BC0FCBD5DBD5}" srcOrd="14" destOrd="0" presId="urn:microsoft.com/office/officeart/2005/8/layout/target3"/>
    <dgm:cxn modelId="{A7432C27-EBD9-4074-A02B-97257CFCA1EF}" type="presParOf" srcId="{333A1088-737F-45CB-B68E-254E46348037}" destId="{AED2198E-93D5-4001-81B4-73124B309672}" srcOrd="15" destOrd="0" presId="urn:microsoft.com/office/officeart/2005/8/layout/target3"/>
    <dgm:cxn modelId="{00CA4450-3151-4BA5-8A79-4BEF6BF8D5D3}" type="presParOf" srcId="{333A1088-737F-45CB-B68E-254E46348037}" destId="{2BE915AB-18AA-4053-B92C-3BFC9ED204BB}" srcOrd="16" destOrd="0" presId="urn:microsoft.com/office/officeart/2005/8/layout/target3"/>
    <dgm:cxn modelId="{37B15F6A-5AB0-4212-BC42-C064BC704D13}" type="presParOf" srcId="{333A1088-737F-45CB-B68E-254E46348037}" destId="{6BB5E863-4638-4E1D-BFDE-399D028AC4ED}" srcOrd="17" destOrd="0" presId="urn:microsoft.com/office/officeart/2005/8/layout/target3"/>
    <dgm:cxn modelId="{E26B6A2D-E43D-411F-AD44-1C2B72FE62AA}" type="presParOf" srcId="{333A1088-737F-45CB-B68E-254E46348037}" destId="{5A5FFA88-C948-4069-8E93-59FA12366E83}" srcOrd="18" destOrd="0" presId="urn:microsoft.com/office/officeart/2005/8/layout/target3"/>
    <dgm:cxn modelId="{7E5C4C52-2E5F-4872-B84D-A0E1B45391FA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Druhá světová válka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924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013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95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009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407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577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905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839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28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473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413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3539E-6317-41A0-8243-D2D1596EB836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56CE9-589B-4779-A1F7-C3111AF755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566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3927124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5233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podivná válka, teheránská, jaltská, postupimská konference, dopad války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63363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Druhá světová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ejvětší ozbrojený konflikt v dějinách</a:t>
            </a:r>
          </a:p>
          <a:p>
            <a:r>
              <a:rPr lang="cs-CZ" dirty="0"/>
              <a:t>z</a:t>
            </a:r>
            <a:r>
              <a:rPr lang="cs-CZ" dirty="0" smtClean="0"/>
              <a:t>účastnilo se 61 států a 100 mil. vojáků</a:t>
            </a:r>
          </a:p>
          <a:p>
            <a:r>
              <a:rPr lang="cs-CZ" b="1" dirty="0" smtClean="0"/>
              <a:t>1.9. 1939 - </a:t>
            </a:r>
            <a:r>
              <a:rPr lang="cs-CZ" dirty="0" smtClean="0"/>
              <a:t>německý vpád do Polska</a:t>
            </a:r>
          </a:p>
          <a:p>
            <a:r>
              <a:rPr lang="cs-CZ" dirty="0" smtClean="0"/>
              <a:t>Francie, Velká Británie vstupují do války, </a:t>
            </a:r>
            <a:r>
              <a:rPr lang="cs-CZ" b="1" dirty="0" smtClean="0"/>
              <a:t>tzv.</a:t>
            </a:r>
            <a:r>
              <a:rPr lang="cs-CZ" dirty="0" smtClean="0"/>
              <a:t> </a:t>
            </a:r>
            <a:r>
              <a:rPr lang="cs-CZ" b="1" dirty="0" smtClean="0"/>
              <a:t>podivná válka </a:t>
            </a:r>
            <a:r>
              <a:rPr lang="cs-CZ" dirty="0" smtClean="0"/>
              <a:t>= nic mocnosti nepodnikají</a:t>
            </a:r>
          </a:p>
          <a:p>
            <a:r>
              <a:rPr lang="cs-CZ" dirty="0"/>
              <a:t>j</a:t>
            </a:r>
            <a:r>
              <a:rPr lang="cs-CZ" dirty="0" smtClean="0"/>
              <a:t>aro 1940-  tažení německých vojsk na evropský sever a západ</a:t>
            </a:r>
          </a:p>
          <a:p>
            <a:r>
              <a:rPr lang="cs-CZ" dirty="0" smtClean="0"/>
              <a:t>22.6. 1940 - kapitulace Francie</a:t>
            </a:r>
          </a:p>
          <a:p>
            <a:r>
              <a:rPr lang="cs-CZ" dirty="0"/>
              <a:t>s</a:t>
            </a:r>
            <a:r>
              <a:rPr lang="cs-CZ" dirty="0" smtClean="0"/>
              <a:t>rpen 1940 – květen 1941 letecká bitva o Anglii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066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22.6.1941</a:t>
            </a:r>
            <a:r>
              <a:rPr lang="cs-CZ" dirty="0" smtClean="0"/>
              <a:t> – </a:t>
            </a:r>
            <a:r>
              <a:rPr lang="cs-CZ" b="1" dirty="0" smtClean="0"/>
              <a:t>přepadení Sovětského svazu </a:t>
            </a:r>
            <a:r>
              <a:rPr lang="cs-CZ" dirty="0"/>
              <a:t>N</a:t>
            </a:r>
            <a:r>
              <a:rPr lang="cs-CZ" dirty="0" smtClean="0"/>
              <a:t>ěmeckem, vznik východní fronty</a:t>
            </a:r>
          </a:p>
          <a:p>
            <a:r>
              <a:rPr lang="cs-CZ" b="1" dirty="0" smtClean="0"/>
              <a:t>7. 12. 1941 </a:t>
            </a:r>
            <a:r>
              <a:rPr lang="cs-CZ" dirty="0" smtClean="0"/>
              <a:t>– japonský útok na </a:t>
            </a:r>
            <a:r>
              <a:rPr lang="cs-CZ" dirty="0" err="1" smtClean="0"/>
              <a:t>Pearl</a:t>
            </a:r>
            <a:r>
              <a:rPr lang="cs-CZ" dirty="0" smtClean="0"/>
              <a:t> </a:t>
            </a:r>
            <a:r>
              <a:rPr lang="cs-CZ" dirty="0" err="1" smtClean="0"/>
              <a:t>Harbor</a:t>
            </a:r>
            <a:r>
              <a:rPr lang="cs-CZ" dirty="0" smtClean="0"/>
              <a:t>, </a:t>
            </a:r>
            <a:r>
              <a:rPr lang="cs-CZ" b="1" dirty="0" smtClean="0"/>
              <a:t>vstup USA do války</a:t>
            </a:r>
          </a:p>
          <a:p>
            <a:r>
              <a:rPr lang="cs-CZ" dirty="0" smtClean="0"/>
              <a:t>1942 – porážka Japonců u ostrova </a:t>
            </a:r>
            <a:r>
              <a:rPr lang="cs-CZ" dirty="0" err="1" smtClean="0"/>
              <a:t>Midway</a:t>
            </a:r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eden-únor 1943 porážka německých vojsk u Stalingradu</a:t>
            </a:r>
          </a:p>
          <a:p>
            <a:r>
              <a:rPr lang="cs-CZ" dirty="0"/>
              <a:t>č</a:t>
            </a:r>
            <a:r>
              <a:rPr lang="cs-CZ" dirty="0" smtClean="0"/>
              <a:t>erven 1943 – vylodění Spojenců na Sicílii</a:t>
            </a:r>
          </a:p>
          <a:p>
            <a:r>
              <a:rPr lang="cs-CZ" dirty="0"/>
              <a:t>s</a:t>
            </a:r>
            <a:r>
              <a:rPr lang="cs-CZ" dirty="0" smtClean="0"/>
              <a:t>rpen 1943 – bitva u </a:t>
            </a:r>
            <a:r>
              <a:rPr lang="cs-CZ" dirty="0" err="1" smtClean="0"/>
              <a:t>Kurska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58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odzim 1943 – </a:t>
            </a:r>
            <a:r>
              <a:rPr lang="cs-CZ" b="1" dirty="0" smtClean="0"/>
              <a:t>teheránská konference</a:t>
            </a:r>
            <a:r>
              <a:rPr lang="cs-CZ" dirty="0" smtClean="0"/>
              <a:t>, dohodnut společný postup protihitlerovské koalice</a:t>
            </a:r>
          </a:p>
          <a:p>
            <a:r>
              <a:rPr lang="cs-CZ" dirty="0" smtClean="0"/>
              <a:t>6.6.1944 – invaze britských a amerických vojsk v Normandii</a:t>
            </a:r>
          </a:p>
          <a:p>
            <a:r>
              <a:rPr lang="cs-CZ" dirty="0"/>
              <a:t>ú</a:t>
            </a:r>
            <a:r>
              <a:rPr lang="cs-CZ" dirty="0" smtClean="0"/>
              <a:t>nor 1945 – </a:t>
            </a:r>
            <a:r>
              <a:rPr lang="cs-CZ" b="1" dirty="0" smtClean="0"/>
              <a:t>jaltská konference, </a:t>
            </a:r>
            <a:r>
              <a:rPr lang="cs-CZ" dirty="0" smtClean="0"/>
              <a:t>koordinace spojeneckých vojsk, projednáno uspořádání poměrů po válce</a:t>
            </a:r>
          </a:p>
          <a:p>
            <a:r>
              <a:rPr lang="cs-CZ" dirty="0" smtClean="0"/>
              <a:t>2.5.1945 – pád Berlína</a:t>
            </a:r>
          </a:p>
          <a:p>
            <a:r>
              <a:rPr lang="cs-CZ" dirty="0" smtClean="0"/>
              <a:t>7.5.1945 – kapitulace Německa v </a:t>
            </a:r>
            <a:r>
              <a:rPr lang="cs-CZ" dirty="0"/>
              <a:t>R</a:t>
            </a:r>
            <a:r>
              <a:rPr lang="cs-CZ" dirty="0" smtClean="0"/>
              <a:t>emeši</a:t>
            </a:r>
          </a:p>
          <a:p>
            <a:r>
              <a:rPr lang="cs-CZ" b="1" dirty="0" smtClean="0"/>
              <a:t>8.5.1945</a:t>
            </a:r>
            <a:r>
              <a:rPr lang="cs-CZ" dirty="0" smtClean="0"/>
              <a:t> – </a:t>
            </a:r>
            <a:r>
              <a:rPr lang="cs-CZ" b="1" dirty="0" smtClean="0"/>
              <a:t>konec války v Evropě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54939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ervenec-srpen 1945 – </a:t>
            </a:r>
            <a:r>
              <a:rPr lang="cs-CZ" b="1" dirty="0" smtClean="0"/>
              <a:t>postupimská konference</a:t>
            </a:r>
            <a:r>
              <a:rPr lang="cs-CZ" dirty="0" smtClean="0"/>
              <a:t>, poválečné uspořádání Německa</a:t>
            </a:r>
          </a:p>
          <a:p>
            <a:r>
              <a:rPr lang="cs-CZ" dirty="0" smtClean="0"/>
              <a:t>6. a 9. 8. 1945 – svržení atomové bomby na Hirošimu a Nagasaki</a:t>
            </a:r>
          </a:p>
          <a:p>
            <a:r>
              <a:rPr lang="cs-CZ" b="1" dirty="0" smtClean="0"/>
              <a:t>2.9.1945 – kapitulace Japonska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54124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Dopad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asi 20 milionů padlých vojáků  </a:t>
            </a:r>
          </a:p>
          <a:p>
            <a:r>
              <a:rPr lang="cs-CZ" dirty="0" smtClean="0"/>
              <a:t>40 milionů civilistů</a:t>
            </a:r>
          </a:p>
          <a:p>
            <a:r>
              <a:rPr lang="cs-CZ" dirty="0" smtClean="0"/>
              <a:t> Sovětský svaz  27 milionů mrtvých</a:t>
            </a:r>
          </a:p>
          <a:p>
            <a:r>
              <a:rPr lang="cs-CZ" dirty="0" smtClean="0"/>
              <a:t> v nacistických koncentračních táborech zahynulo asi 12 milionů civilistů</a:t>
            </a:r>
          </a:p>
          <a:p>
            <a:r>
              <a:rPr lang="cs-CZ" dirty="0" smtClean="0"/>
              <a:t> 1,5 milionů zemřelo v důsledku bombardování a kolem 14,5 milionů z jiných příčin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3516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  <a:endParaRPr lang="cs-CZ" dirty="0" smtClean="0"/>
          </a:p>
          <a:p>
            <a:pPr>
              <a:defRPr/>
            </a:pPr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pPr>
              <a:defRPr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70052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444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Metodický list</vt:lpstr>
      <vt:lpstr>Druhá světová válka</vt:lpstr>
      <vt:lpstr>Prezentace aplikace PowerPoint</vt:lpstr>
      <vt:lpstr>Prezentace aplikace PowerPoint</vt:lpstr>
      <vt:lpstr>Prezentace aplikace PowerPoint</vt:lpstr>
      <vt:lpstr>Dopad války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7</cp:revision>
  <dcterms:created xsi:type="dcterms:W3CDTF">2013-05-28T12:19:39Z</dcterms:created>
  <dcterms:modified xsi:type="dcterms:W3CDTF">2013-06-28T06:53:16Z</dcterms:modified>
</cp:coreProperties>
</file>