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9" r:id="rId5"/>
    <p:sldId id="260" r:id="rId6"/>
    <p:sldId id="258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Politické represe po roce 1948 a třetí odboj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B16EE2-8933-45D9-908E-072160D63FD1}" type="presOf" srcId="{D1D4F407-5343-4D3F-B5B9-D407B03CAEB4}" destId="{D005CE8C-CC26-4C3E-AC11-E15060ECD759}" srcOrd="0" destOrd="0" presId="urn:microsoft.com/office/officeart/2005/8/layout/target3"/>
    <dgm:cxn modelId="{D8EEF36A-CBFB-467C-ADC9-BD86B664832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A383F2-76FF-427C-A159-886A417F0E74}" type="presOf" srcId="{D1B46980-6531-4606-95E6-44980827E919}" destId="{6140AFEC-043D-4C43-A2F9-D0F5331DF3A3}" srcOrd="0" destOrd="0" presId="urn:microsoft.com/office/officeart/2005/8/layout/target3"/>
    <dgm:cxn modelId="{D0CDFD99-9A19-4B14-B9D3-CE203C206403}" type="presOf" srcId="{757F3AB3-0718-4624-B441-E567A8F0AB56}" destId="{333A1088-737F-45CB-B68E-254E46348037}" srcOrd="0" destOrd="0" presId="urn:microsoft.com/office/officeart/2005/8/layout/target3"/>
    <dgm:cxn modelId="{71111168-4289-4E4B-9C08-31871175CED7}" type="presOf" srcId="{D8197B8C-B260-4A16-BDF4-0947B075E274}" destId="{25B08C86-7E15-44DC-BE7F-FFB55DD49D12}" srcOrd="0" destOrd="0" presId="urn:microsoft.com/office/officeart/2005/8/layout/target3"/>
    <dgm:cxn modelId="{D88AF122-0A99-4651-9B1D-5CF14B04761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6C9B1F-C7A0-4A08-AF37-311B17A2F3CB}" type="presOf" srcId="{4C35D32F-0EAB-4CD7-82EE-45574DC2A586}" destId="{8BEBB6EC-1DAA-4CAC-8A25-BC0FCBD5DBD5}" srcOrd="0" destOrd="0" presId="urn:microsoft.com/office/officeart/2005/8/layout/target3"/>
    <dgm:cxn modelId="{38F938C0-1095-4FE4-B61B-B2D2A643E313}" type="presOf" srcId="{D1D4F407-5343-4D3F-B5B9-D407B03CAEB4}" destId="{AED2198E-93D5-4001-81B4-73124B309672}" srcOrd="1" destOrd="0" presId="urn:microsoft.com/office/officeart/2005/8/layout/target3"/>
    <dgm:cxn modelId="{7E56E4F6-8DBC-4DA4-B84A-CE7B1E6142C5}" type="presOf" srcId="{4C35D32F-0EAB-4CD7-82EE-45574DC2A586}" destId="{890E4F0B-2866-4A3F-A3C7-2A14B1797930}" srcOrd="1" destOrd="0" presId="urn:microsoft.com/office/officeart/2005/8/layout/target3"/>
    <dgm:cxn modelId="{E2FF29D3-C7CA-45E8-A3FA-567586404B31}" type="presOf" srcId="{B651F6E3-6281-48DB-9319-2AEAFDAE7572}" destId="{619D679B-A015-4ECF-8348-D1034C574F40}" srcOrd="0" destOrd="0" presId="urn:microsoft.com/office/officeart/2005/8/layout/target3"/>
    <dgm:cxn modelId="{2E791730-29A7-4BC6-964E-47206D55B5D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2CF527-E959-4D02-9CF7-9C6807063443}" type="presParOf" srcId="{333A1088-737F-45CB-B68E-254E46348037}" destId="{F5ABB229-8D3B-4694-996A-96F23CF14429}" srcOrd="0" destOrd="0" presId="urn:microsoft.com/office/officeart/2005/8/layout/target3"/>
    <dgm:cxn modelId="{35CBF7B5-CBE0-46F5-9479-3B3826C92702}" type="presParOf" srcId="{333A1088-737F-45CB-B68E-254E46348037}" destId="{F41139FD-01EE-4571-8B17-4FB00FC51163}" srcOrd="1" destOrd="0" presId="urn:microsoft.com/office/officeart/2005/8/layout/target3"/>
    <dgm:cxn modelId="{65293FC5-5444-4D76-B56B-AD97A91EE375}" type="presParOf" srcId="{333A1088-737F-45CB-B68E-254E46348037}" destId="{D005CE8C-CC26-4C3E-AC11-E15060ECD759}" srcOrd="2" destOrd="0" presId="urn:microsoft.com/office/officeart/2005/8/layout/target3"/>
    <dgm:cxn modelId="{1890A741-D0AF-4F24-A3F2-1200196C8473}" type="presParOf" srcId="{333A1088-737F-45CB-B68E-254E46348037}" destId="{2C702D82-9B77-49B7-9568-BB8EB47C3372}" srcOrd="3" destOrd="0" presId="urn:microsoft.com/office/officeart/2005/8/layout/target3"/>
    <dgm:cxn modelId="{0895A881-1ABF-47A9-94A9-164D069B2E30}" type="presParOf" srcId="{333A1088-737F-45CB-B68E-254E46348037}" destId="{A52A0455-90FF-4808-ABD0-F02540D31D5A}" srcOrd="4" destOrd="0" presId="urn:microsoft.com/office/officeart/2005/8/layout/target3"/>
    <dgm:cxn modelId="{1BCBB6E0-12BB-4154-B030-90619AE95A0C}" type="presParOf" srcId="{333A1088-737F-45CB-B68E-254E46348037}" destId="{6140AFEC-043D-4C43-A2F9-D0F5331DF3A3}" srcOrd="5" destOrd="0" presId="urn:microsoft.com/office/officeart/2005/8/layout/target3"/>
    <dgm:cxn modelId="{6CA78890-6DE7-4506-8ABA-8E249EE4E678}" type="presParOf" srcId="{333A1088-737F-45CB-B68E-254E46348037}" destId="{9358AC05-5D7D-4327-9F80-1AD486AEA664}" srcOrd="6" destOrd="0" presId="urn:microsoft.com/office/officeart/2005/8/layout/target3"/>
    <dgm:cxn modelId="{74E840E7-62A9-4477-88DA-8835ADBDC96B}" type="presParOf" srcId="{333A1088-737F-45CB-B68E-254E46348037}" destId="{313FC574-E1CD-4FB4-B054-0B805CE0447D}" srcOrd="7" destOrd="0" presId="urn:microsoft.com/office/officeart/2005/8/layout/target3"/>
    <dgm:cxn modelId="{33DDF9B8-53BE-4FDC-8D40-3827B568A745}" type="presParOf" srcId="{333A1088-737F-45CB-B68E-254E46348037}" destId="{619D679B-A015-4ECF-8348-D1034C574F40}" srcOrd="8" destOrd="0" presId="urn:microsoft.com/office/officeart/2005/8/layout/target3"/>
    <dgm:cxn modelId="{82A2944E-C066-4A7A-95FF-E43466CA47B5}" type="presParOf" srcId="{333A1088-737F-45CB-B68E-254E46348037}" destId="{322283A8-4A27-4CDA-BAE3-F381106A9174}" srcOrd="9" destOrd="0" presId="urn:microsoft.com/office/officeart/2005/8/layout/target3"/>
    <dgm:cxn modelId="{679A57FC-F8FA-41AE-A597-9CBC5E8CBE07}" type="presParOf" srcId="{333A1088-737F-45CB-B68E-254E46348037}" destId="{FFC9F71D-1B4F-4AD9-A4A6-86ADEFC8AF5C}" srcOrd="10" destOrd="0" presId="urn:microsoft.com/office/officeart/2005/8/layout/target3"/>
    <dgm:cxn modelId="{27B18086-3BBF-41E7-A669-E844514C58C6}" type="presParOf" srcId="{333A1088-737F-45CB-B68E-254E46348037}" destId="{25B08C86-7E15-44DC-BE7F-FFB55DD49D12}" srcOrd="11" destOrd="0" presId="urn:microsoft.com/office/officeart/2005/8/layout/target3"/>
    <dgm:cxn modelId="{BEA2229C-D6CE-4989-8740-03F8AC62A2C5}" type="presParOf" srcId="{333A1088-737F-45CB-B68E-254E46348037}" destId="{76644BE8-9D7C-4C09-B250-3D10AF48CBB7}" srcOrd="12" destOrd="0" presId="urn:microsoft.com/office/officeart/2005/8/layout/target3"/>
    <dgm:cxn modelId="{DE1BCF29-482B-42D5-A3A1-E56BC65983A3}" type="presParOf" srcId="{333A1088-737F-45CB-B68E-254E46348037}" destId="{EE85B701-7295-41C0-BA7A-34D3756A2AE6}" srcOrd="13" destOrd="0" presId="urn:microsoft.com/office/officeart/2005/8/layout/target3"/>
    <dgm:cxn modelId="{3EAAA70E-6ADD-4957-8A4F-19779E8A2954}" type="presParOf" srcId="{333A1088-737F-45CB-B68E-254E46348037}" destId="{8BEBB6EC-1DAA-4CAC-8A25-BC0FCBD5DBD5}" srcOrd="14" destOrd="0" presId="urn:microsoft.com/office/officeart/2005/8/layout/target3"/>
    <dgm:cxn modelId="{A513D745-0B7A-4719-AFE5-AE1F0BC09F8D}" type="presParOf" srcId="{333A1088-737F-45CB-B68E-254E46348037}" destId="{AED2198E-93D5-4001-81B4-73124B309672}" srcOrd="15" destOrd="0" presId="urn:microsoft.com/office/officeart/2005/8/layout/target3"/>
    <dgm:cxn modelId="{431AF656-FB85-49EB-9F38-3C583E3B8620}" type="presParOf" srcId="{333A1088-737F-45CB-B68E-254E46348037}" destId="{2BE915AB-18AA-4053-B92C-3BFC9ED204BB}" srcOrd="16" destOrd="0" presId="urn:microsoft.com/office/officeart/2005/8/layout/target3"/>
    <dgm:cxn modelId="{7074EE8C-88F0-46C1-A33B-1C66224DBDE0}" type="presParOf" srcId="{333A1088-737F-45CB-B68E-254E46348037}" destId="{6BB5E863-4638-4E1D-BFDE-399D028AC4ED}" srcOrd="17" destOrd="0" presId="urn:microsoft.com/office/officeart/2005/8/layout/target3"/>
    <dgm:cxn modelId="{6FE71D45-3B89-4E67-9E01-685555899D24}" type="presParOf" srcId="{333A1088-737F-45CB-B68E-254E46348037}" destId="{5A5FFA88-C948-4069-8E93-59FA12366E83}" srcOrd="18" destOrd="0" presId="urn:microsoft.com/office/officeart/2005/8/layout/target3"/>
    <dgm:cxn modelId="{849A3202-6C99-479E-BB65-8E761FB137B0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Politické represe po roce 1948 a třetí odboj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757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142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03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627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823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850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629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138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700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50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054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FA5E9-9FDD-459E-9CA4-B84BF1DD911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34A47-ACE7-4171-BA01-145CD8E0E8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299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366071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4155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represe, proces, Milada Horáková, </a:t>
            </a:r>
            <a:r>
              <a:rPr lang="cs-CZ" sz="1800" dirty="0" err="1"/>
              <a:t>H</a:t>
            </a:r>
            <a:r>
              <a:rPr lang="cs-CZ" sz="1800" dirty="0" err="1" smtClean="0"/>
              <a:t>elidor</a:t>
            </a:r>
            <a:r>
              <a:rPr lang="cs-CZ" sz="1800" dirty="0" smtClean="0"/>
              <a:t> Píka, Rudolf Slánský, třetí odboj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79648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Politické represe po roce 1948 a  třetí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Likvidace nekomunistických politických stran</a:t>
            </a:r>
          </a:p>
          <a:p>
            <a:r>
              <a:rPr lang="cs-CZ" u="sng" dirty="0"/>
              <a:t>č</a:t>
            </a:r>
            <a:r>
              <a:rPr lang="cs-CZ" u="sng" dirty="0" smtClean="0"/>
              <a:t>erven 1948 </a:t>
            </a:r>
            <a:r>
              <a:rPr lang="cs-CZ" dirty="0" smtClean="0"/>
              <a:t>- sociální demokracie násilně sloučena s KSČ</a:t>
            </a:r>
          </a:p>
          <a:p>
            <a:r>
              <a:rPr lang="cs-CZ" dirty="0"/>
              <a:t>o</a:t>
            </a:r>
            <a:r>
              <a:rPr lang="cs-CZ" dirty="0" smtClean="0"/>
              <a:t>statní strany zbaveny politického významu, do vedení dosazeny osoby spjaté s komunistickou stranou a spolupracující se </a:t>
            </a:r>
            <a:r>
              <a:rPr lang="cs-CZ" b="1" dirty="0" smtClean="0"/>
              <a:t>Státní bezpečností</a:t>
            </a:r>
          </a:p>
          <a:p>
            <a:r>
              <a:rPr lang="cs-CZ" b="1" dirty="0"/>
              <a:t>Češi </a:t>
            </a:r>
            <a:r>
              <a:rPr lang="cs-CZ" b="1" dirty="0" smtClean="0"/>
              <a:t>vraždí a mučí Čechy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6316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Rozpoutání </a:t>
            </a:r>
            <a:r>
              <a:rPr lang="cs-CZ" b="1" dirty="0"/>
              <a:t>teroru proti nekomunistům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vláda </a:t>
            </a:r>
            <a:r>
              <a:rPr lang="cs-CZ" dirty="0" err="1"/>
              <a:t>K.Gottwalda</a:t>
            </a:r>
            <a:r>
              <a:rPr lang="cs-CZ" dirty="0"/>
              <a:t> </a:t>
            </a:r>
            <a:r>
              <a:rPr lang="cs-CZ" dirty="0" smtClean="0"/>
              <a:t>(1948-1953)</a:t>
            </a:r>
            <a:endParaRPr lang="cs-CZ" dirty="0"/>
          </a:p>
          <a:p>
            <a:r>
              <a:rPr lang="cs-CZ" u="sng" dirty="0" smtClean="0"/>
              <a:t>odpůrci pronásledováni, propouštěni  z práce, ze studia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zatýkání </a:t>
            </a:r>
            <a:r>
              <a:rPr lang="cs-CZ" dirty="0" smtClean="0"/>
              <a:t>(220 tisíc)</a:t>
            </a:r>
          </a:p>
          <a:p>
            <a:r>
              <a:rPr lang="cs-CZ" u="sng" dirty="0" smtClean="0"/>
              <a:t>vraždy</a:t>
            </a:r>
            <a:r>
              <a:rPr lang="cs-CZ" dirty="0" smtClean="0"/>
              <a:t> (Jan Masaryk – ministr)</a:t>
            </a:r>
          </a:p>
          <a:p>
            <a:r>
              <a:rPr lang="cs-CZ" u="sng" dirty="0"/>
              <a:t>n</a:t>
            </a:r>
            <a:r>
              <a:rPr lang="cs-CZ" u="sng" dirty="0" smtClean="0"/>
              <a:t>ucený odchod vysokoškolských profesorů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(Jan Patočka- filozof)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691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Politické vykonstruované procesy a popravy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 224 popravených</a:t>
            </a:r>
            <a:endParaRPr lang="cs-CZ" dirty="0"/>
          </a:p>
          <a:p>
            <a:pPr marL="0" indent="0">
              <a:buNone/>
            </a:pPr>
            <a:r>
              <a:rPr lang="cs-CZ" b="1" u="sng" dirty="0" err="1"/>
              <a:t>Helidor</a:t>
            </a:r>
            <a:r>
              <a:rPr lang="cs-CZ" b="1" u="sng" dirty="0"/>
              <a:t> </a:t>
            </a:r>
            <a:r>
              <a:rPr lang="cs-CZ" b="1" u="sng" dirty="0" smtClean="0"/>
              <a:t>Píka</a:t>
            </a:r>
            <a:r>
              <a:rPr lang="cs-CZ" b="1" u="sng" dirty="0"/>
              <a:t> </a:t>
            </a:r>
            <a:r>
              <a:rPr lang="cs-CZ" dirty="0" smtClean="0"/>
              <a:t>- </a:t>
            </a:r>
            <a:r>
              <a:rPr lang="cs-CZ" dirty="0"/>
              <a:t>generál, účastník zahraničního odboje, </a:t>
            </a:r>
            <a:r>
              <a:rPr lang="cs-CZ" b="1" dirty="0"/>
              <a:t>trest smrti</a:t>
            </a:r>
          </a:p>
          <a:p>
            <a:pPr marL="0" indent="0">
              <a:buNone/>
            </a:pPr>
            <a:r>
              <a:rPr lang="cs-CZ" b="1" u="sng" dirty="0"/>
              <a:t>Milada </a:t>
            </a:r>
            <a:r>
              <a:rPr lang="cs-CZ" b="1" u="sng" dirty="0" smtClean="0"/>
              <a:t>Horáková</a:t>
            </a:r>
            <a:r>
              <a:rPr lang="cs-CZ" dirty="0" smtClean="0"/>
              <a:t>, JUDr. – politička, aktivní v </a:t>
            </a:r>
            <a:r>
              <a:rPr lang="cs-CZ" dirty="0" err="1" smtClean="0"/>
              <a:t>protifaš.odboji</a:t>
            </a:r>
            <a:r>
              <a:rPr lang="cs-CZ" dirty="0" smtClean="0"/>
              <a:t>, zatčená gestapem, r.1950 oběť vykonstruovaného spiknutí, </a:t>
            </a:r>
            <a:r>
              <a:rPr lang="cs-CZ" b="1" dirty="0" smtClean="0"/>
              <a:t>popravena</a:t>
            </a:r>
          </a:p>
          <a:p>
            <a:pPr marL="0" indent="0">
              <a:buNone/>
            </a:pPr>
            <a:r>
              <a:rPr lang="cs-CZ" dirty="0" smtClean="0"/>
              <a:t>Díky </a:t>
            </a:r>
            <a:r>
              <a:rPr lang="cs-CZ" dirty="0"/>
              <a:t>své neústupnosti během </a:t>
            </a:r>
            <a:r>
              <a:rPr lang="cs-CZ" dirty="0" smtClean="0"/>
              <a:t>soudu = symbol </a:t>
            </a:r>
            <a:r>
              <a:rPr lang="cs-CZ" dirty="0"/>
              <a:t>odporu proti totalitě vládnoucí komunistické strany.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18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Rudolf Slánský</a:t>
            </a:r>
            <a:r>
              <a:rPr lang="cs-CZ" b="1" dirty="0"/>
              <a:t> </a:t>
            </a:r>
            <a:r>
              <a:rPr lang="cs-CZ" dirty="0" smtClean="0"/>
              <a:t>- kom. </a:t>
            </a:r>
            <a:r>
              <a:rPr lang="cs-CZ" dirty="0"/>
              <a:t>politik, </a:t>
            </a:r>
            <a:r>
              <a:rPr lang="cs-CZ" dirty="0" smtClean="0"/>
              <a:t>generální tajemník KSČ  (1945–1951),</a:t>
            </a:r>
            <a:r>
              <a:rPr lang="cs-CZ" b="1" dirty="0" smtClean="0"/>
              <a:t>popraven</a:t>
            </a:r>
            <a:r>
              <a:rPr lang="cs-CZ" dirty="0" smtClean="0"/>
              <a:t> 1952</a:t>
            </a:r>
          </a:p>
          <a:p>
            <a:pPr marL="0" indent="0">
              <a:buNone/>
            </a:pPr>
            <a:r>
              <a:rPr lang="cs-CZ" b="1" u="sng" dirty="0" smtClean="0"/>
              <a:t>Fráňa Zemínová </a:t>
            </a:r>
            <a:r>
              <a:rPr lang="cs-CZ" dirty="0" smtClean="0"/>
              <a:t>- politička </a:t>
            </a:r>
            <a:r>
              <a:rPr lang="cs-CZ" dirty="0"/>
              <a:t>národně socialistické strany </a:t>
            </a:r>
            <a:r>
              <a:rPr lang="cs-CZ" dirty="0" smtClean="0"/>
              <a:t>představitelka </a:t>
            </a:r>
            <a:r>
              <a:rPr lang="cs-CZ" dirty="0"/>
              <a:t>ženského emancipačního </a:t>
            </a:r>
            <a:r>
              <a:rPr lang="cs-CZ" dirty="0" smtClean="0"/>
              <a:t>hnutí,r.1948 odešla </a:t>
            </a:r>
            <a:r>
              <a:rPr lang="cs-CZ" dirty="0"/>
              <a:t>z politického života, </a:t>
            </a:r>
            <a:r>
              <a:rPr lang="cs-CZ" dirty="0" smtClean="0"/>
              <a:t>zatčena </a:t>
            </a:r>
            <a:r>
              <a:rPr lang="cs-CZ" dirty="0"/>
              <a:t>a </a:t>
            </a:r>
            <a:r>
              <a:rPr lang="cs-CZ" dirty="0" smtClean="0"/>
              <a:t>odsouzena k </a:t>
            </a:r>
            <a:r>
              <a:rPr lang="cs-CZ" b="1" dirty="0"/>
              <a:t>20</a:t>
            </a:r>
            <a:r>
              <a:rPr lang="cs-CZ" dirty="0"/>
              <a:t> </a:t>
            </a:r>
            <a:r>
              <a:rPr lang="cs-CZ" b="1" dirty="0"/>
              <a:t>letům vězení </a:t>
            </a:r>
            <a:r>
              <a:rPr lang="cs-CZ" dirty="0" smtClean="0"/>
              <a:t>(68), </a:t>
            </a:r>
          </a:p>
          <a:p>
            <a:pPr marL="0" indent="0">
              <a:buNone/>
            </a:pPr>
            <a:r>
              <a:rPr lang="cs-CZ" dirty="0" smtClean="0"/>
              <a:t>po 11 letech amnestie</a:t>
            </a:r>
          </a:p>
          <a:p>
            <a:r>
              <a:rPr lang="cs-CZ" dirty="0"/>
              <a:t>desetitisíce </a:t>
            </a:r>
            <a:r>
              <a:rPr lang="cs-CZ" dirty="0" smtClean="0"/>
              <a:t>ubitých</a:t>
            </a:r>
          </a:p>
        </p:txBody>
      </p:sp>
    </p:spTree>
    <p:extLst>
      <p:ext uri="{BB962C8B-B14F-4D97-AF65-F5344CB8AC3E}">
        <p14:creationId xmlns:p14="http://schemas.microsoft.com/office/powerpoint/2010/main" val="272655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protikomunistický odboj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nesouhlas s </a:t>
            </a:r>
            <a:r>
              <a:rPr lang="cs-CZ" dirty="0" smtClean="0"/>
              <a:t>vývojem po </a:t>
            </a:r>
            <a:r>
              <a:rPr lang="cs-CZ" b="1" dirty="0" smtClean="0"/>
              <a:t>25.2.1948</a:t>
            </a:r>
          </a:p>
          <a:p>
            <a:pPr>
              <a:buFontTx/>
              <a:buChar char="-"/>
            </a:pPr>
            <a:r>
              <a:rPr lang="cs-CZ" dirty="0" smtClean="0"/>
              <a:t>neměl ústřední vedení</a:t>
            </a:r>
          </a:p>
          <a:p>
            <a:pPr>
              <a:buFontTx/>
              <a:buChar char="-"/>
            </a:pPr>
            <a:r>
              <a:rPr lang="cs-CZ" dirty="0" smtClean="0"/>
              <a:t>často účastníky </a:t>
            </a:r>
            <a:r>
              <a:rPr lang="cs-CZ" dirty="0"/>
              <a:t>příslušníci II. odboje, </a:t>
            </a:r>
            <a:r>
              <a:rPr lang="cs-CZ" dirty="0" smtClean="0"/>
              <a:t>domácí i </a:t>
            </a:r>
            <a:r>
              <a:rPr lang="cs-CZ" dirty="0"/>
              <a:t>exulanti</a:t>
            </a:r>
          </a:p>
        </p:txBody>
      </p:sp>
    </p:spTree>
    <p:extLst>
      <p:ext uri="{BB962C8B-B14F-4D97-AF65-F5344CB8AC3E}">
        <p14:creationId xmlns:p14="http://schemas.microsoft.com/office/powerpoint/2010/main" val="1662022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www.totalita.cz/odb3/odb3.php</a:t>
            </a:r>
          </a:p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r>
              <a:rPr lang="cs-CZ" dirty="0"/>
              <a:t>PERNES, Jiří. </a:t>
            </a:r>
            <a:r>
              <a:rPr lang="cs-CZ" i="1" dirty="0"/>
              <a:t>Dějiny v obrazech Československo 1946-1992</a:t>
            </a:r>
            <a:r>
              <a:rPr lang="cs-CZ" dirty="0"/>
              <a:t>. 1. vyd. Praha: SPN - pedagogické nakladatelství, c2002, 238 s</a:t>
            </a:r>
            <a:r>
              <a:rPr lang="cs-CZ" dirty="0" smtClean="0"/>
              <a:t>.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0679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432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Metodický list</vt:lpstr>
      <vt:lpstr>Politické represe po roce 1948 a  třetí odboj</vt:lpstr>
      <vt:lpstr>Prezentace aplikace PowerPoint</vt:lpstr>
      <vt:lpstr>Politické vykonstruované procesy a popravy</vt:lpstr>
      <vt:lpstr>Prezentace aplikace PowerPoint</vt:lpstr>
      <vt:lpstr>Třetí odboj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19</cp:revision>
  <dcterms:created xsi:type="dcterms:W3CDTF">2013-05-18T12:03:05Z</dcterms:created>
  <dcterms:modified xsi:type="dcterms:W3CDTF">2013-06-28T06:55:14Z</dcterms:modified>
</cp:coreProperties>
</file>