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A412895-E9A4-4488-B2E7-9A7A0C592DD5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3D4274A-64AD-41EF-8119-6A2702AE5B0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Evidence dlouhodobého majetku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</a:t>
            </a:r>
            <a:r>
              <a:rPr lang="cs-CZ" dirty="0" err="1" smtClean="0"/>
              <a:t>Piskačová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DIGITÁLNÍ UČEBNÍ MATERIÁL</a:t>
            </a:r>
            <a:endParaRPr lang="cs-CZ" dirty="0"/>
          </a:p>
        </p:txBody>
      </p:sp>
      <p:graphicFrame>
        <p:nvGraphicFramePr>
          <p:cNvPr id="5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2500884"/>
              </p:ext>
            </p:extLst>
          </p:nvPr>
        </p:nvGraphicFramePr>
        <p:xfrm>
          <a:off x="251520" y="1556792"/>
          <a:ext cx="6911975" cy="3833812"/>
        </p:xfrm>
        <a:graphic>
          <a:graphicData uri="http://schemas.openxmlformats.org/drawingml/2006/table">
            <a:tbl>
              <a:tblPr/>
              <a:tblGrid>
                <a:gridCol w="1867819"/>
                <a:gridCol w="5044156"/>
              </a:tblGrid>
              <a:tr h="304815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VY_12_INOVACE_OV35</a:t>
                      </a:r>
                      <a:endParaRPr lang="cs-CZ" sz="1200" dirty="0" smtClean="0"/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Provoz obchodu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Evidence dlouhodobého majetku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2.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Srpen 2012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7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 evidencí dlouhodobého majetku.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45224"/>
            <a:ext cx="8138865" cy="1176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Rozsah dlouhodobého majetku používaného při hospodářské činnosti firmy vyžaduje, aby o něm byla vedena podrobná evidence, která přispívá k jeho účelnému a hospodárnému využití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Evidence slouží pro:</a:t>
            </a:r>
          </a:p>
          <a:p>
            <a:endParaRPr lang="cs-CZ" dirty="0" smtClean="0"/>
          </a:p>
          <a:p>
            <a:r>
              <a:rPr lang="cs-CZ" dirty="0" smtClean="0"/>
              <a:t>- kontrolu majetku ( při inventarizaci )</a:t>
            </a:r>
          </a:p>
          <a:p>
            <a:r>
              <a:rPr lang="cs-CZ" dirty="0" smtClean="0"/>
              <a:t>- odepisování majetku ( v účetnictví )</a:t>
            </a:r>
          </a:p>
          <a:p>
            <a:pPr algn="just"/>
            <a:r>
              <a:rPr lang="cs-CZ" dirty="0" smtClean="0"/>
              <a:t>- pro přehled o finanční hodnotě firmy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algn="just"/>
            <a:r>
              <a:rPr lang="cs-CZ" dirty="0" smtClean="0"/>
              <a:t>Evidence dlouhodobého majetku zahrnuje tři oblasti :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1.) </a:t>
            </a:r>
            <a:r>
              <a:rPr lang="cs-CZ" b="1" dirty="0" smtClean="0"/>
              <a:t>pořízení majetku</a:t>
            </a:r>
            <a:r>
              <a:rPr lang="cs-CZ" dirty="0" smtClean="0"/>
              <a:t> – provádí se zápis o převzetí majetku do používání, který obsahuje údaje o pořízení, technické parametry a údaje ekonomické povahy.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2.) </a:t>
            </a:r>
            <a:r>
              <a:rPr lang="cs-CZ" b="1" dirty="0" smtClean="0"/>
              <a:t>opotřebení majetku </a:t>
            </a:r>
            <a:r>
              <a:rPr lang="cs-CZ" dirty="0" smtClean="0"/>
              <a:t>– odpisy</a:t>
            </a:r>
          </a:p>
          <a:p>
            <a:endParaRPr lang="cs-CZ" dirty="0" smtClean="0"/>
          </a:p>
          <a:p>
            <a:pPr algn="just"/>
            <a:r>
              <a:rPr lang="cs-CZ" dirty="0" smtClean="0"/>
              <a:t>3.) </a:t>
            </a:r>
            <a:r>
              <a:rPr lang="cs-CZ" b="1" dirty="0" smtClean="0"/>
              <a:t>vyřazení majetku z používání </a:t>
            </a:r>
            <a:r>
              <a:rPr lang="cs-CZ" dirty="0" smtClean="0"/>
              <a:t>– zápis o vyřazení majetku obsahuje údaje technického i ekonomického rázu – důvod vyřazení, způsob vyřazení, kdo vyřazení schválil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dirty="0" smtClean="0"/>
          </a:p>
          <a:p>
            <a:pPr algn="just"/>
            <a:r>
              <a:rPr lang="cs-CZ" dirty="0" smtClean="0"/>
              <a:t>Dlouhodobý majetek se v průběhu používání eviduje v inventární knize ( na inventárních kartách ). Při počítačovém zpracování se data uchovávají v paměti PC a v případě potřeby jsou vytištěny sestavy dlouhodobého majetku v podobě jednoduchého formuláře.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Povinně se eviduje:</a:t>
            </a:r>
          </a:p>
          <a:p>
            <a:r>
              <a:rPr lang="cs-CZ" dirty="0" smtClean="0"/>
              <a:t>- název dlouhodobého majetku</a:t>
            </a:r>
          </a:p>
          <a:p>
            <a:r>
              <a:rPr lang="cs-CZ" dirty="0" smtClean="0"/>
              <a:t>- cena pořízení</a:t>
            </a:r>
          </a:p>
          <a:p>
            <a:r>
              <a:rPr lang="cs-CZ" dirty="0" smtClean="0"/>
              <a:t>- zvolený způsob odepisování</a:t>
            </a:r>
          </a:p>
          <a:p>
            <a:r>
              <a:rPr lang="cs-CZ" dirty="0" smtClean="0"/>
              <a:t>- roční odpisy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Další údaje podle povahy majetku:</a:t>
            </a:r>
          </a:p>
          <a:p>
            <a:endParaRPr lang="cs-CZ" dirty="0" smtClean="0"/>
          </a:p>
          <a:p>
            <a:r>
              <a:rPr lang="cs-CZ" dirty="0" smtClean="0"/>
              <a:t>- zůstatková cena</a:t>
            </a:r>
          </a:p>
          <a:p>
            <a:r>
              <a:rPr lang="cs-CZ" dirty="0" smtClean="0"/>
              <a:t>- datum pořízení</a:t>
            </a:r>
          </a:p>
          <a:p>
            <a:r>
              <a:rPr lang="cs-CZ" dirty="0" smtClean="0"/>
              <a:t>- datum uvedení do používání</a:t>
            </a:r>
          </a:p>
          <a:p>
            <a:r>
              <a:rPr lang="cs-CZ" dirty="0" smtClean="0"/>
              <a:t>- datum a způsob vyřazení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1.) Jaký význam má evidence dlouhodobého majetku ?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2.) jaké oblasti zahrnuje evidence dlouhodobého majetku ?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3.) Co vše se u dlouhodobého majetku </a:t>
            </a:r>
            <a:r>
              <a:rPr lang="cs-CZ" smtClean="0"/>
              <a:t>povinně eviduje ?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Fr.Kaplová</a:t>
            </a:r>
            <a:r>
              <a:rPr lang="cs-CZ" dirty="0"/>
              <a:t>, Obchodní provoz pro SOU, obor prodavač</a:t>
            </a:r>
          </a:p>
          <a:p>
            <a:r>
              <a:rPr lang="cs-CZ" dirty="0"/>
              <a:t>Nakladatelství </a:t>
            </a:r>
            <a:r>
              <a:rPr lang="cs-CZ" dirty="0" err="1"/>
              <a:t>Olomouc,s.r.o</a:t>
            </a:r>
            <a:r>
              <a:rPr lang="cs-CZ" dirty="0"/>
              <a:t>, r.2001</a:t>
            </a:r>
          </a:p>
          <a:p>
            <a:r>
              <a:rPr lang="cs-CZ" dirty="0"/>
              <a:t>ISBN 80-7182-131-4</a:t>
            </a:r>
          </a:p>
        </p:txBody>
      </p:sp>
    </p:spTree>
    <p:extLst>
      <p:ext uri="{BB962C8B-B14F-4D97-AF65-F5344CB8AC3E}">
        <p14:creationId xmlns:p14="http://schemas.microsoft.com/office/powerpoint/2010/main" val="29010371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</TotalTime>
  <Words>328</Words>
  <Application>Microsoft Office PowerPoint</Application>
  <PresentationFormat>Předvádění na obrazovce (4:3)</PresentationFormat>
  <Paragraphs>73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Evidence dlouhodobého majetku</vt:lpstr>
      <vt:lpstr>DIGITÁLNÍ UČEBNÍ MATERIÁL</vt:lpstr>
      <vt:lpstr>Evidence dlouhodobého majetku</vt:lpstr>
      <vt:lpstr>Evidence dlouhodobého majetku</vt:lpstr>
      <vt:lpstr>Evidence dlouhodobého majetku</vt:lpstr>
      <vt:lpstr>Evidence dlouhodobého majetku</vt:lpstr>
      <vt:lpstr>Evidence dlouhodobého majetku</vt:lpstr>
      <vt:lpstr>Evidence dlouhodobého majetku</vt:lpstr>
      <vt:lpstr>Evidence dlouhodobého majetku</vt:lpstr>
      <vt:lpstr>Kontrolní otázky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Evidence dlouhodobého majetku</dc:title>
  <dc:creator>Lenka Bombera Piskačová</dc:creator>
  <cp:lastModifiedBy>U217UCITEL</cp:lastModifiedBy>
  <cp:revision>4</cp:revision>
  <dcterms:created xsi:type="dcterms:W3CDTF">2013-11-13T20:52:25Z</dcterms:created>
  <dcterms:modified xsi:type="dcterms:W3CDTF">2013-11-15T08:05:58Z</dcterms:modified>
</cp:coreProperties>
</file>