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44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E4753-95E0-4E83-8DC3-EB73DF9520B0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2CDF0EC-42E0-43C6-BDB4-7FE579BC84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E4753-95E0-4E83-8DC3-EB73DF9520B0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2CDF0EC-42E0-43C6-BDB4-7FE579BC84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E4753-95E0-4E83-8DC3-EB73DF9520B0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DF0EC-42E0-43C6-BDB4-7FE579BC849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E4753-95E0-4E83-8DC3-EB73DF9520B0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DF0EC-42E0-43C6-BDB4-7FE579BC84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E4753-95E0-4E83-8DC3-EB73DF9520B0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2CDF0EC-42E0-43C6-BDB4-7FE579BC849F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E4753-95E0-4E83-8DC3-EB73DF9520B0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DF0EC-42E0-43C6-BDB4-7FE579BC84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E4753-95E0-4E83-8DC3-EB73DF9520B0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DF0EC-42E0-43C6-BDB4-7FE579BC84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E4753-95E0-4E83-8DC3-EB73DF9520B0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DF0EC-42E0-43C6-BDB4-7FE579BC84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E4753-95E0-4E83-8DC3-EB73DF9520B0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DF0EC-42E0-43C6-BDB4-7FE579BC849F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E4753-95E0-4E83-8DC3-EB73DF9520B0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DF0EC-42E0-43C6-BDB4-7FE579BC84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E4753-95E0-4E83-8DC3-EB73DF9520B0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DF0EC-42E0-43C6-BDB4-7FE579BC84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67E4753-95E0-4E83-8DC3-EB73DF9520B0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2CDF0EC-42E0-43C6-BDB4-7FE579BC849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Evidence pracovních úrazů a další evidence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Ing. Lenka </a:t>
            </a:r>
            <a:r>
              <a:rPr lang="cs-CZ" dirty="0" err="1" smtClean="0"/>
              <a:t>Bombera</a:t>
            </a:r>
            <a:r>
              <a:rPr lang="cs-CZ" dirty="0" smtClean="0"/>
              <a:t> Piskačová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29954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Digitální učební materiál</a:t>
            </a:r>
            <a:endParaRPr lang="cs-CZ" dirty="0"/>
          </a:p>
        </p:txBody>
      </p:sp>
      <p:graphicFrame>
        <p:nvGraphicFramePr>
          <p:cNvPr id="4" name="Group 7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34808398"/>
              </p:ext>
            </p:extLst>
          </p:nvPr>
        </p:nvGraphicFramePr>
        <p:xfrm>
          <a:off x="304800" y="1554163"/>
          <a:ext cx="6911975" cy="3833812"/>
        </p:xfrm>
        <a:graphic>
          <a:graphicData uri="http://schemas.openxmlformats.org/drawingml/2006/table">
            <a:tbl>
              <a:tblPr/>
              <a:tblGrid>
                <a:gridCol w="1867819"/>
                <a:gridCol w="5044156"/>
              </a:tblGrid>
              <a:tr h="3048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Číslo projektu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DUM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VY_12_INOVACE_OV38</a:t>
                      </a:r>
                      <a:endParaRPr lang="cs-CZ" sz="1200" dirty="0" smtClean="0"/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školy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SPŠ a SOŠGS Most</a:t>
                      </a:r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Předmět 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Odborný výcvik</a:t>
                      </a:r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Tematická oblast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Provoz obchodu</a:t>
                      </a:r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Téma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Evidence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pracovních úrazů a další evidence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Ročník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2.</a:t>
                      </a:r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Jméno autora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Ing. Lenka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Bombera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 Piskačová</a:t>
                      </a:r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Datum tvorby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Srpen 2012</a:t>
                      </a:r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12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Anotace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Žáci se seznámí s evidencí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pracovních úrazů a další evidencí na prodejně.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16809"/>
            <a:ext cx="8139113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37847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Evidence pracovních úrazů a další evidence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cs-CZ" b="1" dirty="0" smtClean="0"/>
              <a:t>Drobné pracovní úrazy:</a:t>
            </a:r>
          </a:p>
          <a:p>
            <a:pPr algn="just"/>
            <a:r>
              <a:rPr lang="cs-CZ" dirty="0" smtClean="0"/>
              <a:t>- evidují se v knize drobných úrazů</a:t>
            </a:r>
          </a:p>
          <a:p>
            <a:pPr algn="just"/>
            <a:r>
              <a:rPr lang="cs-CZ" dirty="0" smtClean="0"/>
              <a:t>- zapisují se všechny úrazy, které se staly na pracovišti v pracovní době</a:t>
            </a:r>
          </a:p>
          <a:p>
            <a:pPr algn="just"/>
            <a:r>
              <a:rPr lang="cs-CZ" dirty="0" smtClean="0"/>
              <a:t>- termín ohlášení je ihned</a:t>
            </a:r>
          </a:p>
          <a:p>
            <a:pPr algn="just"/>
            <a:r>
              <a:rPr lang="cs-CZ" dirty="0" smtClean="0"/>
              <a:t>- zápis obsahuje osobní údaje pracovníka, místo kde se úraz stal a z jakého důvodu</a:t>
            </a:r>
          </a:p>
          <a:p>
            <a:pPr algn="just"/>
            <a:r>
              <a:rPr lang="cs-CZ" dirty="0" smtClean="0"/>
              <a:t>- podpis nadřízeného a zápis o poučení pracovníka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680727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Evidence pracovních úrazů a další evidence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Pracovní úraz ( nejméně 1 den pracovní neschopnosti )</a:t>
            </a:r>
          </a:p>
          <a:p>
            <a:pPr algn="just"/>
            <a:r>
              <a:rPr lang="cs-CZ" dirty="0"/>
              <a:t> </a:t>
            </a:r>
            <a:r>
              <a:rPr lang="cs-CZ" dirty="0" smtClean="0"/>
              <a:t>- musí být hlášen nejpozději do 48 hodin</a:t>
            </a:r>
          </a:p>
          <a:p>
            <a:pPr algn="just"/>
            <a:r>
              <a:rPr lang="cs-CZ" dirty="0" smtClean="0"/>
              <a:t>Pověřený pracovník ( bezpečnostní technik ) sepíše záznam o úrazu, který obsahuje osobní údaje pracovníka, pracovní zařazení, záznam zda byl pracovník proškolen o BOZP, kdy a kde se úraz  stal, o jaký úraz se jedná ( lehký, těžký, smrtelný ), kdo byl úrazu přítomen.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60884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Evidence pracovních úrazů a další evidence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- každý úraz se zapíše do knihy úrazů, která se archivuje 5 let</a:t>
            </a:r>
          </a:p>
          <a:p>
            <a:endParaRPr lang="cs-CZ" dirty="0" smtClean="0"/>
          </a:p>
          <a:p>
            <a:r>
              <a:rPr lang="cs-CZ" dirty="0" smtClean="0"/>
              <a:t>- pracovní úrazy se musí nahlásit Inspektorátu BOZP a zdravotní pojišťovně zraněného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51967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Evidence pracovních úrazů a další evidence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r>
              <a:rPr lang="cs-CZ" b="1" dirty="0" smtClean="0"/>
              <a:t>Další evidence:</a:t>
            </a:r>
          </a:p>
          <a:p>
            <a:r>
              <a:rPr lang="cs-CZ" dirty="0" smtClean="0"/>
              <a:t>- evidence zboží ve výkladní skříni</a:t>
            </a:r>
          </a:p>
          <a:p>
            <a:r>
              <a:rPr lang="cs-CZ" dirty="0" smtClean="0"/>
              <a:t>- evidence zdravotních průkazů</a:t>
            </a:r>
          </a:p>
          <a:p>
            <a:r>
              <a:rPr lang="cs-CZ" dirty="0" smtClean="0"/>
              <a:t>- evidence měr, vah – záznamy o kontrole</a:t>
            </a:r>
          </a:p>
          <a:p>
            <a:r>
              <a:rPr lang="cs-CZ" dirty="0" smtClean="0"/>
              <a:t>- evidence protipožárního zařízení a záznamy o provedených kontrolách</a:t>
            </a:r>
          </a:p>
          <a:p>
            <a:r>
              <a:rPr lang="cs-CZ" dirty="0" smtClean="0"/>
              <a:t>- evidence záznamů z kontrol na prodejně (inspekční kniha )</a:t>
            </a:r>
          </a:p>
          <a:p>
            <a:r>
              <a:rPr lang="cs-CZ" dirty="0" smtClean="0"/>
              <a:t>- archiv prodejny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85899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1.) jak se evidují drobné úrazy?</a:t>
            </a:r>
          </a:p>
          <a:p>
            <a:endParaRPr lang="cs-CZ" dirty="0" smtClean="0"/>
          </a:p>
          <a:p>
            <a:r>
              <a:rPr lang="cs-CZ" dirty="0" smtClean="0"/>
              <a:t>2.) Jak se eviduje pracovní úraz vyžadující pracovní neschopnost ?</a:t>
            </a:r>
          </a:p>
          <a:p>
            <a:endParaRPr lang="cs-CZ" dirty="0" smtClean="0"/>
          </a:p>
          <a:p>
            <a:r>
              <a:rPr lang="cs-CZ" dirty="0" smtClean="0"/>
              <a:t>3.) Vyjmenuj jaké znáš další evidence </a:t>
            </a:r>
            <a:r>
              <a:rPr lang="cs-CZ" smtClean="0"/>
              <a:t>na prodejně.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21694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Fr.Kaplová</a:t>
            </a:r>
            <a:r>
              <a:rPr lang="cs-CZ" dirty="0"/>
              <a:t>, Obchodní provoz pro SOU, obor prodavač</a:t>
            </a:r>
          </a:p>
          <a:p>
            <a:r>
              <a:rPr lang="cs-CZ" dirty="0"/>
              <a:t>Nakladatelství </a:t>
            </a:r>
            <a:r>
              <a:rPr lang="cs-CZ" dirty="0" err="1"/>
              <a:t>Olomouc,s.r.o</a:t>
            </a:r>
            <a:r>
              <a:rPr lang="cs-CZ" dirty="0"/>
              <a:t>, r.2001</a:t>
            </a:r>
          </a:p>
          <a:p>
            <a:r>
              <a:rPr lang="cs-CZ"/>
              <a:t>ISBN 80-7182-131-4</a:t>
            </a:r>
          </a:p>
        </p:txBody>
      </p:sp>
    </p:spTree>
    <p:extLst>
      <p:ext uri="{BB962C8B-B14F-4D97-AF65-F5344CB8AC3E}">
        <p14:creationId xmlns:p14="http://schemas.microsoft.com/office/powerpoint/2010/main" val="19906173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13</TotalTime>
  <Words>341</Words>
  <Application>Microsoft Office PowerPoint</Application>
  <PresentationFormat>Předvádění na obrazovce (4:3)</PresentationFormat>
  <Paragraphs>61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Cesta</vt:lpstr>
      <vt:lpstr>Evidence pracovních úrazů a další evidence</vt:lpstr>
      <vt:lpstr>Digitální učební materiál</vt:lpstr>
      <vt:lpstr>Evidence pracovních úrazů a další evidence</vt:lpstr>
      <vt:lpstr>Evidence pracovních úrazů a další evidence</vt:lpstr>
      <vt:lpstr>Evidence pracovních úrazů a další evidence</vt:lpstr>
      <vt:lpstr>Evidence pracovních úrazů a další evidence</vt:lpstr>
      <vt:lpstr>Kontrolní otázky</vt:lpstr>
      <vt:lpstr>Použitá literatura</vt:lpstr>
    </vt:vector>
  </TitlesOfParts>
  <Company>SŠGaS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Evidence pracovních úrazů a další evidence</dc:title>
  <dc:creator>sbor1</dc:creator>
  <cp:lastModifiedBy>U217UCITEL</cp:lastModifiedBy>
  <cp:revision>4</cp:revision>
  <dcterms:created xsi:type="dcterms:W3CDTF">2013-11-14T07:03:08Z</dcterms:created>
  <dcterms:modified xsi:type="dcterms:W3CDTF">2013-11-15T08:11:57Z</dcterms:modified>
</cp:coreProperties>
</file>