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4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0530-2E8B-46C2-9B31-06497F7F6A08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093ECFE-6C7B-453A-BAD1-DE5D143DF9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0530-2E8B-46C2-9B31-06497F7F6A08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093ECFE-6C7B-453A-BAD1-DE5D143DF9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0530-2E8B-46C2-9B31-06497F7F6A08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3ECFE-6C7B-453A-BAD1-DE5D143DF925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0530-2E8B-46C2-9B31-06497F7F6A08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3ECFE-6C7B-453A-BAD1-DE5D143DF9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0530-2E8B-46C2-9B31-06497F7F6A08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093ECFE-6C7B-453A-BAD1-DE5D143DF92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0530-2E8B-46C2-9B31-06497F7F6A08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3ECFE-6C7B-453A-BAD1-DE5D143DF9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0530-2E8B-46C2-9B31-06497F7F6A08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3ECFE-6C7B-453A-BAD1-DE5D143DF9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0530-2E8B-46C2-9B31-06497F7F6A08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3ECFE-6C7B-453A-BAD1-DE5D143DF9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0530-2E8B-46C2-9B31-06497F7F6A08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3ECFE-6C7B-453A-BAD1-DE5D143DF925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0530-2E8B-46C2-9B31-06497F7F6A08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3ECFE-6C7B-453A-BAD1-DE5D143DF9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730530-2E8B-46C2-9B31-06497F7F6A08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3ECFE-6C7B-453A-BAD1-DE5D143DF9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6730530-2E8B-46C2-9B31-06497F7F6A08}" type="datetimeFigureOut">
              <a:rPr lang="cs-CZ" smtClean="0"/>
              <a:t>15.11.2013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093ECFE-6C7B-453A-BAD1-DE5D143DF925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Inventarizace - pojem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Ing. Lenka </a:t>
            </a:r>
            <a:r>
              <a:rPr lang="cs-CZ" dirty="0" err="1" smtClean="0"/>
              <a:t>Bombera</a:t>
            </a:r>
            <a:r>
              <a:rPr lang="cs-CZ" dirty="0" smtClean="0"/>
              <a:t> Piskačová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6740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Digitální učební  materiál</a:t>
            </a:r>
            <a:endParaRPr lang="cs-CZ" dirty="0"/>
          </a:p>
        </p:txBody>
      </p:sp>
      <p:graphicFrame>
        <p:nvGraphicFramePr>
          <p:cNvPr id="4" name="Group 7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96129113"/>
              </p:ext>
            </p:extLst>
          </p:nvPr>
        </p:nvGraphicFramePr>
        <p:xfrm>
          <a:off x="304800" y="1554163"/>
          <a:ext cx="6911975" cy="3833812"/>
        </p:xfrm>
        <a:graphic>
          <a:graphicData uri="http://schemas.openxmlformats.org/drawingml/2006/table">
            <a:tbl>
              <a:tblPr/>
              <a:tblGrid>
                <a:gridCol w="1867819"/>
                <a:gridCol w="5044156"/>
              </a:tblGrid>
              <a:tr h="3048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37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VY_12_INOVACE_OV39</a:t>
                      </a:r>
                      <a:endParaRPr lang="cs-CZ" sz="1200" dirty="0" smtClean="0"/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Odborný výcvik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Provoz obchodu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Inventarizace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2.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98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Ing. Lenka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Bombera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 Piskačová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2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Srpen 2012</a:t>
                      </a: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212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23" marR="91423" marT="45727" marB="45727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Žáci se seznámí s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pojmem a významem inventarizace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23" marR="91423" marT="45727" marB="4572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553" y="5445224"/>
            <a:ext cx="8139113" cy="1176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9876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Inventarizace - pojem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cs-CZ" dirty="0" smtClean="0"/>
          </a:p>
          <a:p>
            <a:pPr algn="just"/>
            <a:r>
              <a:rPr lang="cs-CZ" dirty="0" smtClean="0"/>
              <a:t>Inventarizací rozumíme přesné zjištění fyzického stavu hospodářských prostředků jejich přesným přepočítáním, přeměřením nebo převážením, porovnání zjištěného fyzického stavu se stavem účetním a vyčíslením případných rozdílů.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96741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Inventarizace - pojem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cs-CZ" dirty="0" smtClean="0"/>
          </a:p>
          <a:p>
            <a:pPr algn="just"/>
            <a:r>
              <a:rPr lang="cs-CZ" dirty="0" smtClean="0"/>
              <a:t>Inventarizace je považována za účinný nástroj řízení a kontroly maloobchodního podniku.</a:t>
            </a:r>
          </a:p>
          <a:p>
            <a:pPr algn="just"/>
            <a:endParaRPr lang="cs-CZ" dirty="0"/>
          </a:p>
          <a:p>
            <a:pPr algn="just"/>
            <a:r>
              <a:rPr lang="cs-CZ" dirty="0" smtClean="0"/>
              <a:t>Jejím prostřednictvím se zabezpečuje ochrana a neporušenost majetku podniku.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83243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Inventarizace – pojem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Inventarizace zahrnuje:</a:t>
            </a:r>
          </a:p>
          <a:p>
            <a:r>
              <a:rPr lang="cs-CZ" dirty="0" smtClean="0"/>
              <a:t>- zjištění skutečného stavu majetku fyzickou inventurou ( zásoby zboží )</a:t>
            </a:r>
          </a:p>
          <a:p>
            <a:r>
              <a:rPr lang="cs-CZ" dirty="0" smtClean="0"/>
              <a:t>- porovnání skutečného stavu se stavem účetním</a:t>
            </a:r>
          </a:p>
          <a:p>
            <a:r>
              <a:rPr lang="cs-CZ" dirty="0" smtClean="0"/>
              <a:t>- vyčíslení inventarizačních rozdílů – shoda, přebytek, manko</a:t>
            </a:r>
          </a:p>
          <a:p>
            <a:r>
              <a:rPr lang="cs-CZ" dirty="0" smtClean="0"/>
              <a:t>- vypořádání inventarizačních rozdílů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50098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Inventarizace - pojem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Význam inventarizace:</a:t>
            </a:r>
          </a:p>
          <a:p>
            <a:r>
              <a:rPr lang="cs-CZ" dirty="0"/>
              <a:t> </a:t>
            </a:r>
            <a:r>
              <a:rPr lang="cs-CZ" dirty="0" smtClean="0"/>
              <a:t>- je kontrolou účetního systému a hospodaření s majetkem</a:t>
            </a:r>
          </a:p>
          <a:p>
            <a:r>
              <a:rPr lang="cs-CZ" dirty="0" smtClean="0"/>
              <a:t>- slouží pro kontrolu finanční orgánů</a:t>
            </a:r>
          </a:p>
          <a:p>
            <a:r>
              <a:rPr lang="cs-CZ" dirty="0" smtClean="0"/>
              <a:t>- výsledky inventarizací jsou důležité při rozhodování peněžních ústavů v souvislosti s poskytnutím úvěru</a:t>
            </a:r>
          </a:p>
          <a:p>
            <a:r>
              <a:rPr lang="cs-CZ" dirty="0" smtClean="0"/>
              <a:t>- slouží auditorům a jiným osobám ověřujícím roční uzávěrku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2771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1.) Vysvětli pojem inventarizace</a:t>
            </a:r>
          </a:p>
          <a:p>
            <a:endParaRPr lang="cs-CZ" dirty="0"/>
          </a:p>
          <a:p>
            <a:r>
              <a:rPr lang="cs-CZ" dirty="0" smtClean="0"/>
              <a:t>2.) Jaký význam má inventarizace ?</a:t>
            </a:r>
          </a:p>
          <a:p>
            <a:endParaRPr lang="cs-CZ" dirty="0"/>
          </a:p>
          <a:p>
            <a:r>
              <a:rPr lang="cs-CZ" dirty="0" smtClean="0"/>
              <a:t>3.) Co </a:t>
            </a:r>
            <a:r>
              <a:rPr lang="cs-CZ" smtClean="0"/>
              <a:t>zahrnuje inventarizace ?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7710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Fr.Kaplová</a:t>
            </a:r>
            <a:r>
              <a:rPr lang="cs-CZ" dirty="0"/>
              <a:t>, Obchodní provoz pro SOU, obor prodavač</a:t>
            </a:r>
          </a:p>
          <a:p>
            <a:r>
              <a:rPr lang="cs-CZ" dirty="0"/>
              <a:t>Nakladatelství </a:t>
            </a:r>
            <a:r>
              <a:rPr lang="cs-CZ" dirty="0" err="1"/>
              <a:t>Olomouc,s.r.o</a:t>
            </a:r>
            <a:r>
              <a:rPr lang="cs-CZ" dirty="0"/>
              <a:t>, r.2001</a:t>
            </a:r>
          </a:p>
          <a:p>
            <a:r>
              <a:rPr lang="cs-CZ"/>
              <a:t>ISBN 80-7182-131-4</a:t>
            </a:r>
          </a:p>
        </p:txBody>
      </p:sp>
    </p:spTree>
    <p:extLst>
      <p:ext uri="{BB962C8B-B14F-4D97-AF65-F5344CB8AC3E}">
        <p14:creationId xmlns:p14="http://schemas.microsoft.com/office/powerpoint/2010/main" val="303218998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</TotalTime>
  <Words>237</Words>
  <Application>Microsoft Office PowerPoint</Application>
  <PresentationFormat>Předvádění na obrazovce (4:3)</PresentationFormat>
  <Paragraphs>55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Cesta</vt:lpstr>
      <vt:lpstr>Inventarizace - pojem</vt:lpstr>
      <vt:lpstr>Digitální učební  materiál</vt:lpstr>
      <vt:lpstr>Inventarizace - pojem</vt:lpstr>
      <vt:lpstr>Inventarizace - pojem</vt:lpstr>
      <vt:lpstr>Inventarizace – pojem </vt:lpstr>
      <vt:lpstr>Inventarizace - pojem</vt:lpstr>
      <vt:lpstr>Kontrolní otázky</vt:lpstr>
      <vt:lpstr>Použitá literatura</vt:lpstr>
    </vt:vector>
  </TitlesOfParts>
  <Company>SŠGaS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Inventarizace - pojem</dc:title>
  <dc:creator>sbor1</dc:creator>
  <cp:lastModifiedBy>U217UCITEL</cp:lastModifiedBy>
  <cp:revision>5</cp:revision>
  <dcterms:created xsi:type="dcterms:W3CDTF">2013-11-14T07:15:36Z</dcterms:created>
  <dcterms:modified xsi:type="dcterms:W3CDTF">2013-11-15T08:14:36Z</dcterms:modified>
</cp:coreProperties>
</file>