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4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8F99E14-6439-4270-80F6-44496D31D7D8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52F463-2A48-4E6F-A0DC-73BCCFD11D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Inventarizace - druhy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6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681662"/>
            <a:ext cx="8139113" cy="117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Group 7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8461837"/>
              </p:ext>
            </p:extLst>
          </p:nvPr>
        </p:nvGraphicFramePr>
        <p:xfrm>
          <a:off x="304800" y="1554163"/>
          <a:ext cx="6911975" cy="3833812"/>
        </p:xfrm>
        <a:graphic>
          <a:graphicData uri="http://schemas.openxmlformats.org/drawingml/2006/table">
            <a:tbl>
              <a:tblPr/>
              <a:tblGrid>
                <a:gridCol w="1867819"/>
                <a:gridCol w="5044156"/>
              </a:tblGrid>
              <a:tr h="3048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VY_12_INOVACE_OV40</a:t>
                      </a:r>
                      <a:endParaRPr lang="cs-CZ" sz="1200" dirty="0" smtClean="0"/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Provoz obchodu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Inventarizace - druhy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Srpen 2012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druhy inventarizace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0849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Inventarizace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b="1" dirty="0" smtClean="0"/>
              <a:t>Rozdělení z hlediska rozsahu:</a:t>
            </a:r>
          </a:p>
          <a:p>
            <a:endParaRPr lang="cs-CZ" dirty="0"/>
          </a:p>
          <a:p>
            <a:pPr algn="just"/>
            <a:r>
              <a:rPr lang="cs-CZ" dirty="0" smtClean="0"/>
              <a:t>A) </a:t>
            </a:r>
            <a:r>
              <a:rPr lang="cs-CZ" b="1" dirty="0" smtClean="0"/>
              <a:t>Dílčí</a:t>
            </a:r>
            <a:r>
              <a:rPr lang="cs-CZ" dirty="0" smtClean="0"/>
              <a:t> – předmětem inventarizace jsou jen některé hospodářské prostředky ( zásoby )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B) </a:t>
            </a:r>
            <a:r>
              <a:rPr lang="cs-CZ" b="1" dirty="0"/>
              <a:t>Ú</a:t>
            </a:r>
            <a:r>
              <a:rPr lang="cs-CZ" b="1" dirty="0" smtClean="0"/>
              <a:t>plná </a:t>
            </a:r>
            <a:r>
              <a:rPr lang="cs-CZ" dirty="0" smtClean="0"/>
              <a:t>– předmětem inventarizace jsou všechny hospodářské prostředky ( zařízení, zboží, peněžní prostředky, obaly, pomocný materiál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3546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Inventarizace -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Rozdělení z hlediska času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b="1" dirty="0" smtClean="0"/>
              <a:t>A) Řádné </a:t>
            </a:r>
            <a:r>
              <a:rPr lang="cs-CZ" dirty="0" smtClean="0"/>
              <a:t>– prováděné ve stanovených lhůtách:</a:t>
            </a:r>
          </a:p>
          <a:p>
            <a:pPr algn="just"/>
            <a:r>
              <a:rPr lang="cs-CZ" dirty="0" smtClean="0"/>
              <a:t>- </a:t>
            </a:r>
            <a:r>
              <a:rPr lang="cs-CZ" i="1" dirty="0" smtClean="0"/>
              <a:t>periodické</a:t>
            </a:r>
            <a:r>
              <a:rPr lang="cs-CZ" dirty="0" smtClean="0"/>
              <a:t> inventarizace jsou základní formou inventarizací, provádí se jednorázově ke stanovenému datu</a:t>
            </a:r>
          </a:p>
          <a:p>
            <a:pPr algn="just"/>
            <a:r>
              <a:rPr lang="cs-CZ" dirty="0" smtClean="0"/>
              <a:t>- </a:t>
            </a:r>
            <a:r>
              <a:rPr lang="cs-CZ" i="1" dirty="0" smtClean="0"/>
              <a:t>průběžné </a:t>
            </a:r>
            <a:r>
              <a:rPr lang="cs-CZ" dirty="0" smtClean="0"/>
              <a:t>inventarizace se provádí v průběhu celého roku jen u některých druhů majetku ( zboží podle jednotlivých oborů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957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Inventarizace -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B) </a:t>
            </a:r>
            <a:r>
              <a:rPr lang="cs-CZ" b="1" dirty="0" smtClean="0"/>
              <a:t>Mimořádné –</a:t>
            </a:r>
            <a:r>
              <a:rPr lang="cs-CZ" dirty="0" smtClean="0"/>
              <a:t> uskutečňují se v mimořádných případech, jako jsou organizační změny, mimořádné události ( živelní pohromy, vloupání do prodejny, zpronevěra apod.)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5748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Inventarizace -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Inventarizace začíná vždy inventurou, která může mít formu fyzické inventury, která spočívá ve zjištění skutečného stavu majetku ( zásoby, peněžní prostředky ) nebo dokladové inventury (peněžní prostředky na účtech, kontrola pohledávek a závazků 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083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Inventarizace -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just"/>
            <a:r>
              <a:rPr lang="cs-CZ" dirty="0" smtClean="0"/>
              <a:t>Inventarizaci provádí podnikatel sám ( minimálně 1x ročně, u peněžních prostředků a cenin 4x ročně), u větších podniků, obchodních společností je k provedení inventarizace jmenovaná inventarizační komise.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77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Inventarizace -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/>
          <a:lstStyle/>
          <a:p>
            <a:r>
              <a:rPr lang="cs-CZ" b="1" dirty="0" smtClean="0"/>
              <a:t>Inventarizační komise</a:t>
            </a:r>
          </a:p>
          <a:p>
            <a:endParaRPr lang="cs-CZ" dirty="0"/>
          </a:p>
          <a:p>
            <a:pPr algn="just"/>
            <a:r>
              <a:rPr lang="cs-CZ" dirty="0" smtClean="0"/>
              <a:t>- musí být nejméně dvoučlenná</a:t>
            </a:r>
          </a:p>
          <a:p>
            <a:pPr algn="just"/>
            <a:r>
              <a:rPr lang="cs-CZ" dirty="0" smtClean="0"/>
              <a:t>- předseda inventarizační komise nesmí být pracovníkem prodejny</a:t>
            </a:r>
          </a:p>
          <a:p>
            <a:pPr algn="just"/>
            <a:r>
              <a:rPr lang="cs-CZ" dirty="0" smtClean="0"/>
              <a:t>- jeden člen komise má odborně znát inventarizovaný majetek a druhý účetnické práce</a:t>
            </a:r>
          </a:p>
          <a:p>
            <a:pPr algn="just"/>
            <a:r>
              <a:rPr lang="cs-CZ" dirty="0" smtClean="0"/>
              <a:t>- u velkých prodejen bývá komise i vícečlenná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882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1.) Jaké druhy inventarizace máme ?</a:t>
            </a:r>
          </a:p>
          <a:p>
            <a:endParaRPr lang="cs-CZ" dirty="0" smtClean="0"/>
          </a:p>
          <a:p>
            <a:r>
              <a:rPr lang="cs-CZ" dirty="0" smtClean="0"/>
              <a:t>2.) jaký je postup při provádění inventarizace ?</a:t>
            </a:r>
          </a:p>
          <a:p>
            <a:endParaRPr lang="cs-CZ" dirty="0"/>
          </a:p>
          <a:p>
            <a:r>
              <a:rPr lang="cs-CZ" dirty="0" smtClean="0"/>
              <a:t>3.) Co víš o inventarizační komisi ?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138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Fr.Kaplová</a:t>
            </a:r>
            <a:r>
              <a:rPr lang="cs-CZ" dirty="0"/>
              <a:t>, Obchodní provoz pro SOU, obor prodavač</a:t>
            </a:r>
          </a:p>
          <a:p>
            <a:r>
              <a:rPr lang="cs-CZ" dirty="0"/>
              <a:t>Nakladatelství </a:t>
            </a:r>
            <a:r>
              <a:rPr lang="cs-CZ" dirty="0" err="1"/>
              <a:t>Olomouc,s.r.o</a:t>
            </a:r>
            <a:r>
              <a:rPr lang="cs-CZ" dirty="0"/>
              <a:t>, r.2001</a:t>
            </a:r>
          </a:p>
          <a:p>
            <a:r>
              <a:rPr lang="cs-CZ"/>
              <a:t>ISBN 80-7182-131-4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2285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</TotalTime>
  <Words>346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Inventarizace - druhy</vt:lpstr>
      <vt:lpstr>Digitální učební materiál</vt:lpstr>
      <vt:lpstr>Inventarizace - druhy</vt:lpstr>
      <vt:lpstr>Inventarizace - druhy</vt:lpstr>
      <vt:lpstr>Inventarizace - druhy</vt:lpstr>
      <vt:lpstr>Inventarizace - druhy</vt:lpstr>
      <vt:lpstr>Inventarizace - druhy</vt:lpstr>
      <vt:lpstr>Inventarizace - druhy</vt:lpstr>
      <vt:lpstr>Kontrolní otázky</vt:lpstr>
      <vt:lpstr>Použitá literatura</vt:lpstr>
    </vt:vector>
  </TitlesOfParts>
  <Company>SŠGaS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Inventarizace - druhy</dc:title>
  <dc:creator>sbor1</dc:creator>
  <cp:lastModifiedBy>U217UCITEL</cp:lastModifiedBy>
  <cp:revision>4</cp:revision>
  <dcterms:created xsi:type="dcterms:W3CDTF">2013-11-14T09:54:57Z</dcterms:created>
  <dcterms:modified xsi:type="dcterms:W3CDTF">2013-11-15T08:16:24Z</dcterms:modified>
</cp:coreProperties>
</file>