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7" r:id="rId4"/>
    <p:sldId id="258" r:id="rId5"/>
    <p:sldId id="261" r:id="rId6"/>
    <p:sldId id="260" r:id="rId7"/>
    <p:sldId id="259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 Normalizace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A09E6E-F6BC-43E9-BD7B-326DEFAE0B7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75C61DA-A83A-492C-8C51-1EFB17D4D4C8}" type="presOf" srcId="{4C35D32F-0EAB-4CD7-82EE-45574DC2A586}" destId="{8BEBB6EC-1DAA-4CAC-8A25-BC0FCBD5DBD5}" srcOrd="0" destOrd="0" presId="urn:microsoft.com/office/officeart/2005/8/layout/target3"/>
    <dgm:cxn modelId="{B71C3F1A-EE4C-4492-8EF6-69A54493AFB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FE47C6E-56ED-40DC-B538-1260262B77F2}" type="presOf" srcId="{D1D4F407-5343-4D3F-B5B9-D407B03CAEB4}" destId="{D005CE8C-CC26-4C3E-AC11-E15060ECD759}" srcOrd="0" destOrd="0" presId="urn:microsoft.com/office/officeart/2005/8/layout/target3"/>
    <dgm:cxn modelId="{C8CB4377-2868-48A1-83D1-0F71A1C3DC2B}" type="presOf" srcId="{D1B46980-6531-4606-95E6-44980827E919}" destId="{2BE915AB-18AA-4053-B92C-3BFC9ED204BB}" srcOrd="1" destOrd="0" presId="urn:microsoft.com/office/officeart/2005/8/layout/target3"/>
    <dgm:cxn modelId="{E6C4C383-CFAB-4BF8-886E-3E14FEC835ED}" type="presOf" srcId="{D8197B8C-B260-4A16-BDF4-0947B075E274}" destId="{5A5FFA88-C948-4069-8E93-59FA12366E83}" srcOrd="1" destOrd="0" presId="urn:microsoft.com/office/officeart/2005/8/layout/target3"/>
    <dgm:cxn modelId="{9609E258-20E4-4DC3-B7C5-548B408B607E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C68C608-899A-4128-9839-4EFC56E51547}" type="presOf" srcId="{757F3AB3-0718-4624-B441-E567A8F0AB56}" destId="{333A1088-737F-45CB-B68E-254E46348037}" srcOrd="0" destOrd="0" presId="urn:microsoft.com/office/officeart/2005/8/layout/target3"/>
    <dgm:cxn modelId="{6A5B7288-4603-45FA-AFB7-FCA36E149769}" type="presOf" srcId="{D1D4F407-5343-4D3F-B5B9-D407B03CAEB4}" destId="{AED2198E-93D5-4001-81B4-73124B309672}" srcOrd="1" destOrd="0" presId="urn:microsoft.com/office/officeart/2005/8/layout/target3"/>
    <dgm:cxn modelId="{510375DA-E475-405B-93C2-926725785621}" type="presOf" srcId="{B651F6E3-6281-48DB-9319-2AEAFDAE7572}" destId="{6BB5E863-4638-4E1D-BFDE-399D028AC4ED}" srcOrd="1" destOrd="0" presId="urn:microsoft.com/office/officeart/2005/8/layout/target3"/>
    <dgm:cxn modelId="{34BE4359-AB21-4852-AFF7-9D82032EEDB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4E5158F-225C-4CF7-9A2C-6D8255A1BD98}" type="presParOf" srcId="{333A1088-737F-45CB-B68E-254E46348037}" destId="{F5ABB229-8D3B-4694-996A-96F23CF14429}" srcOrd="0" destOrd="0" presId="urn:microsoft.com/office/officeart/2005/8/layout/target3"/>
    <dgm:cxn modelId="{A5374052-4675-457C-A3F1-C6F68962FE91}" type="presParOf" srcId="{333A1088-737F-45CB-B68E-254E46348037}" destId="{F41139FD-01EE-4571-8B17-4FB00FC51163}" srcOrd="1" destOrd="0" presId="urn:microsoft.com/office/officeart/2005/8/layout/target3"/>
    <dgm:cxn modelId="{D7AC7D23-84CB-4C18-AC3D-9DB949A96713}" type="presParOf" srcId="{333A1088-737F-45CB-B68E-254E46348037}" destId="{D005CE8C-CC26-4C3E-AC11-E15060ECD759}" srcOrd="2" destOrd="0" presId="urn:microsoft.com/office/officeart/2005/8/layout/target3"/>
    <dgm:cxn modelId="{15C761EF-A599-442D-9894-BB59F4BAA87F}" type="presParOf" srcId="{333A1088-737F-45CB-B68E-254E46348037}" destId="{2C702D82-9B77-49B7-9568-BB8EB47C3372}" srcOrd="3" destOrd="0" presId="urn:microsoft.com/office/officeart/2005/8/layout/target3"/>
    <dgm:cxn modelId="{A25FAB6A-CCE9-4E65-81B1-91ACC61530EC}" type="presParOf" srcId="{333A1088-737F-45CB-B68E-254E46348037}" destId="{A52A0455-90FF-4808-ABD0-F02540D31D5A}" srcOrd="4" destOrd="0" presId="urn:microsoft.com/office/officeart/2005/8/layout/target3"/>
    <dgm:cxn modelId="{9A83459A-23C0-435D-8082-7909232D5A5A}" type="presParOf" srcId="{333A1088-737F-45CB-B68E-254E46348037}" destId="{6140AFEC-043D-4C43-A2F9-D0F5331DF3A3}" srcOrd="5" destOrd="0" presId="urn:microsoft.com/office/officeart/2005/8/layout/target3"/>
    <dgm:cxn modelId="{89E17E4F-72F1-476A-A177-D946621B72EE}" type="presParOf" srcId="{333A1088-737F-45CB-B68E-254E46348037}" destId="{9358AC05-5D7D-4327-9F80-1AD486AEA664}" srcOrd="6" destOrd="0" presId="urn:microsoft.com/office/officeart/2005/8/layout/target3"/>
    <dgm:cxn modelId="{A209500C-7375-4061-AB57-06F3714CBD14}" type="presParOf" srcId="{333A1088-737F-45CB-B68E-254E46348037}" destId="{313FC574-E1CD-4FB4-B054-0B805CE0447D}" srcOrd="7" destOrd="0" presId="urn:microsoft.com/office/officeart/2005/8/layout/target3"/>
    <dgm:cxn modelId="{B70041DB-52DB-404D-821F-27C9D2B87127}" type="presParOf" srcId="{333A1088-737F-45CB-B68E-254E46348037}" destId="{619D679B-A015-4ECF-8348-D1034C574F40}" srcOrd="8" destOrd="0" presId="urn:microsoft.com/office/officeart/2005/8/layout/target3"/>
    <dgm:cxn modelId="{10151527-42E0-4EB3-9FD2-6656E855E413}" type="presParOf" srcId="{333A1088-737F-45CB-B68E-254E46348037}" destId="{322283A8-4A27-4CDA-BAE3-F381106A9174}" srcOrd="9" destOrd="0" presId="urn:microsoft.com/office/officeart/2005/8/layout/target3"/>
    <dgm:cxn modelId="{C071A837-7F91-4533-B1C1-086EE76EB3F8}" type="presParOf" srcId="{333A1088-737F-45CB-B68E-254E46348037}" destId="{FFC9F71D-1B4F-4AD9-A4A6-86ADEFC8AF5C}" srcOrd="10" destOrd="0" presId="urn:microsoft.com/office/officeart/2005/8/layout/target3"/>
    <dgm:cxn modelId="{C2EF4A02-4FB0-45D6-A43D-8EF90D18D944}" type="presParOf" srcId="{333A1088-737F-45CB-B68E-254E46348037}" destId="{25B08C86-7E15-44DC-BE7F-FFB55DD49D12}" srcOrd="11" destOrd="0" presId="urn:microsoft.com/office/officeart/2005/8/layout/target3"/>
    <dgm:cxn modelId="{2942BE29-ABA6-43F7-A7A8-7A5C89F4F849}" type="presParOf" srcId="{333A1088-737F-45CB-B68E-254E46348037}" destId="{76644BE8-9D7C-4C09-B250-3D10AF48CBB7}" srcOrd="12" destOrd="0" presId="urn:microsoft.com/office/officeart/2005/8/layout/target3"/>
    <dgm:cxn modelId="{31F3D856-6A56-4D82-89D9-FC6C884D8FA1}" type="presParOf" srcId="{333A1088-737F-45CB-B68E-254E46348037}" destId="{EE85B701-7295-41C0-BA7A-34D3756A2AE6}" srcOrd="13" destOrd="0" presId="urn:microsoft.com/office/officeart/2005/8/layout/target3"/>
    <dgm:cxn modelId="{383FB2D1-73F9-4758-BE02-1F3C363FC7BD}" type="presParOf" srcId="{333A1088-737F-45CB-B68E-254E46348037}" destId="{8BEBB6EC-1DAA-4CAC-8A25-BC0FCBD5DBD5}" srcOrd="14" destOrd="0" presId="urn:microsoft.com/office/officeart/2005/8/layout/target3"/>
    <dgm:cxn modelId="{7B40D19E-363F-4B0C-917B-46575EA8BCEC}" type="presParOf" srcId="{333A1088-737F-45CB-B68E-254E46348037}" destId="{AED2198E-93D5-4001-81B4-73124B309672}" srcOrd="15" destOrd="0" presId="urn:microsoft.com/office/officeart/2005/8/layout/target3"/>
    <dgm:cxn modelId="{FB800FD4-9AD1-4AEC-8D9C-166F3C85F62E}" type="presParOf" srcId="{333A1088-737F-45CB-B68E-254E46348037}" destId="{2BE915AB-18AA-4053-B92C-3BFC9ED204BB}" srcOrd="16" destOrd="0" presId="urn:microsoft.com/office/officeart/2005/8/layout/target3"/>
    <dgm:cxn modelId="{656AE814-29D7-4564-99E6-C0AA62397CCE}" type="presParOf" srcId="{333A1088-737F-45CB-B68E-254E46348037}" destId="{6BB5E863-4638-4E1D-BFDE-399D028AC4ED}" srcOrd="17" destOrd="0" presId="urn:microsoft.com/office/officeart/2005/8/layout/target3"/>
    <dgm:cxn modelId="{9901ADE8-225D-4D62-AD16-CBFEBED9309A}" type="presParOf" srcId="{333A1088-737F-45CB-B68E-254E46348037}" destId="{5A5FFA88-C948-4069-8E93-59FA12366E83}" srcOrd="18" destOrd="0" presId="urn:microsoft.com/office/officeart/2005/8/layout/target3"/>
    <dgm:cxn modelId="{D334FE25-F60B-4619-8756-517D33F59323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 Normalizace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49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082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224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068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250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729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229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221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616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12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511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F1A027-48E0-4AD9-B881-8707FD6576F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8B8CB-3380-42EE-BE20-99008E3A3A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06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8295710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64080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normalizace, prověrky, ateismus, cenzura underground, disident, Charta 77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19573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ČSR v době normalizace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ormalizace </a:t>
            </a:r>
            <a:r>
              <a:rPr lang="cs-CZ" dirty="0" smtClean="0"/>
              <a:t>= uvedení vztahů mez do soulady s přijatými normami = úsilí Husákova vedení KSČ život v Československu normalizovat = nastolit stav před rokem1968 (postavení KSČ by nebylo ohroženo)</a:t>
            </a:r>
          </a:p>
          <a:p>
            <a:r>
              <a:rPr lang="cs-CZ" u="sng" dirty="0" smtClean="0"/>
              <a:t>Zákon o mimořádných opatřeních</a:t>
            </a:r>
            <a:r>
              <a:rPr lang="cs-CZ" dirty="0" smtClean="0"/>
              <a:t>: okamžité propuštění z práce nebo studia, tři týdenní zajišťovací vazba, zákaz pobytu až do pěti let aj.</a:t>
            </a:r>
          </a:p>
          <a:p>
            <a:r>
              <a:rPr lang="cs-CZ" dirty="0" smtClean="0"/>
              <a:t>uzavření hranic</a:t>
            </a:r>
          </a:p>
          <a:p>
            <a:r>
              <a:rPr lang="cs-CZ" dirty="0" smtClean="0"/>
              <a:t>138 000 lidí emigrace (srpen1968 –leden 1969)</a:t>
            </a:r>
          </a:p>
        </p:txBody>
      </p:sp>
    </p:spTree>
    <p:extLst>
      <p:ext uri="{BB962C8B-B14F-4D97-AF65-F5344CB8AC3E}">
        <p14:creationId xmlns:p14="http://schemas.microsoft.com/office/powerpoint/2010/main" val="4042432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1970 usnesení o výměně stranických legitimací v KSČ = vyloučení režimu nepohodlných </a:t>
            </a:r>
            <a:r>
              <a:rPr lang="cs-CZ" dirty="0" smtClean="0"/>
              <a:t>osob(tzv. </a:t>
            </a:r>
            <a:r>
              <a:rPr lang="cs-CZ" b="1" dirty="0" smtClean="0"/>
              <a:t>prověrky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 smtClean="0"/>
              <a:t>politika naprosté podřízenosti Sovětskému svazu</a:t>
            </a:r>
          </a:p>
          <a:p>
            <a:r>
              <a:rPr lang="cs-CZ" dirty="0"/>
              <a:t>s</a:t>
            </a:r>
            <a:r>
              <a:rPr lang="cs-CZ" dirty="0" smtClean="0"/>
              <a:t>chválení pobytu sovětských okupačních jednotek</a:t>
            </a:r>
          </a:p>
          <a:p>
            <a:r>
              <a:rPr lang="cs-CZ" dirty="0"/>
              <a:t>z</a:t>
            </a:r>
            <a:r>
              <a:rPr lang="cs-CZ" dirty="0" smtClean="0"/>
              <a:t>aložen </a:t>
            </a:r>
            <a:r>
              <a:rPr lang="cs-CZ" u="sng" dirty="0" smtClean="0"/>
              <a:t>Socialistický svaz mládeže </a:t>
            </a:r>
            <a:r>
              <a:rPr lang="cs-CZ" dirty="0" smtClean="0"/>
              <a:t>(SSM) = výchova mladých</a:t>
            </a:r>
          </a:p>
          <a:p>
            <a:r>
              <a:rPr lang="cs-CZ" dirty="0" smtClean="0"/>
              <a:t>1971 – vyvrcholení normalizačního procesu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195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i</a:t>
            </a:r>
            <a:r>
              <a:rPr lang="cs-CZ" dirty="0" smtClean="0"/>
              <a:t>deologické působení na občany prostřednictvím České televize (seriály), rozhlasu, škol </a:t>
            </a:r>
          </a:p>
          <a:p>
            <a:r>
              <a:rPr lang="cs-CZ" b="1" dirty="0"/>
              <a:t>v</a:t>
            </a:r>
            <a:r>
              <a:rPr lang="cs-CZ" b="1" dirty="0" smtClean="0"/>
              <a:t>ýchova k ateismu </a:t>
            </a:r>
            <a:r>
              <a:rPr lang="cs-CZ" dirty="0" smtClean="0"/>
              <a:t>=bezvěrectví (postihy věřících)</a:t>
            </a:r>
          </a:p>
          <a:p>
            <a:r>
              <a:rPr lang="cs-CZ" dirty="0"/>
              <a:t>p</a:t>
            </a:r>
            <a:r>
              <a:rPr lang="cs-CZ" dirty="0" smtClean="0"/>
              <a:t>olitická kontrola v rukou Státní bezpečnosti prostřednictvím donašečů</a:t>
            </a:r>
          </a:p>
          <a:p>
            <a:r>
              <a:rPr lang="cs-CZ" dirty="0"/>
              <a:t>stranou řízená </a:t>
            </a:r>
            <a:r>
              <a:rPr lang="cs-CZ" b="1" dirty="0" smtClean="0"/>
              <a:t>cenzura</a:t>
            </a:r>
            <a:r>
              <a:rPr lang="cs-CZ" dirty="0" smtClean="0"/>
              <a:t> (rozhoduje, co </a:t>
            </a:r>
            <a:r>
              <a:rPr lang="cs-CZ" dirty="0"/>
              <a:t>se má hrát za hudbu, co se má vydávat za knihy, co mají hrát divadla či vysílat rozhlas a </a:t>
            </a:r>
            <a:r>
              <a:rPr lang="cs-CZ" dirty="0" smtClean="0"/>
              <a:t>televize)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497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Konzumní socialismus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taktika vlády uspokojit základní životní potřeby: např.</a:t>
            </a:r>
            <a:r>
              <a:rPr lang="cs-CZ" dirty="0"/>
              <a:t> </a:t>
            </a:r>
            <a:r>
              <a:rPr lang="cs-CZ" dirty="0" smtClean="0"/>
              <a:t>zvýšení rodinných přídavků, bytová politika (výstavba sídlišť, podpora výstavby domů výhodnými půjčkami), novomanželské půjčky </a:t>
            </a:r>
          </a:p>
          <a:p>
            <a:r>
              <a:rPr lang="cs-CZ" dirty="0"/>
              <a:t>o</a:t>
            </a:r>
            <a:r>
              <a:rPr lang="cs-CZ" dirty="0" smtClean="0"/>
              <a:t>rientace občanů na budování rodinného blahobytu </a:t>
            </a:r>
          </a:p>
          <a:p>
            <a:r>
              <a:rPr lang="cs-CZ" dirty="0"/>
              <a:t>nedostatek „</a:t>
            </a:r>
            <a:r>
              <a:rPr lang="cs-CZ" dirty="0" smtClean="0"/>
              <a:t>luxusního“ zboží (TUZEX = zvláštní prodejna, bony)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664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Protikomunistický 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Dvě skupiny:</a:t>
            </a:r>
          </a:p>
          <a:p>
            <a:pPr marL="514350" indent="-514350">
              <a:buAutoNum type="arabicParenR"/>
            </a:pPr>
            <a:r>
              <a:rPr lang="cs-CZ" dirty="0"/>
              <a:t>b</a:t>
            </a:r>
            <a:r>
              <a:rPr lang="cs-CZ" dirty="0" smtClean="0"/>
              <a:t>ývalí členové KSČ</a:t>
            </a:r>
          </a:p>
          <a:p>
            <a:pPr marL="514350" indent="-514350">
              <a:buAutoNum type="arabicParenR"/>
            </a:pPr>
            <a:r>
              <a:rPr lang="cs-CZ" dirty="0" smtClean="0"/>
              <a:t>nekomunisté – mladí lidé, studenti Filozofické fakulty KU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ervenec a srpen 1972 souzeno 47 osob (celkem 118 let vězení) </a:t>
            </a:r>
          </a:p>
          <a:p>
            <a:pPr marL="0" indent="0">
              <a:buNone/>
            </a:pPr>
            <a:r>
              <a:rPr lang="cs-CZ" dirty="0" smtClean="0"/>
              <a:t>Pravdivé informace ze světa a o dění v zemi: Rádio Svobodná Evropa, Hlas Ameriky, BBC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794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Jiné formy nesouhlasu s režimem</a:t>
            </a:r>
            <a:r>
              <a:rPr lang="cs-CZ" dirty="0" smtClean="0"/>
              <a:t>:</a:t>
            </a:r>
          </a:p>
          <a:p>
            <a:r>
              <a:rPr lang="cs-CZ" b="1" dirty="0"/>
              <a:t>n</a:t>
            </a:r>
            <a:r>
              <a:rPr lang="cs-CZ" b="1" dirty="0" smtClean="0"/>
              <a:t>eoficiální kulturní večery </a:t>
            </a:r>
            <a:r>
              <a:rPr lang="cs-CZ" dirty="0" smtClean="0"/>
              <a:t>(divadelní představení hry </a:t>
            </a:r>
            <a:r>
              <a:rPr lang="cs-CZ" dirty="0" err="1" smtClean="0"/>
              <a:t>V.Havla</a:t>
            </a:r>
            <a:r>
              <a:rPr lang="cs-CZ" dirty="0" smtClean="0"/>
              <a:t> Žebrácká opera)</a:t>
            </a:r>
          </a:p>
          <a:p>
            <a:r>
              <a:rPr lang="cs-CZ" b="1" dirty="0"/>
              <a:t>h</a:t>
            </a:r>
            <a:r>
              <a:rPr lang="cs-CZ" b="1" dirty="0" smtClean="0"/>
              <a:t>udební underground </a:t>
            </a:r>
            <a:r>
              <a:rPr lang="cs-CZ" dirty="0" smtClean="0"/>
              <a:t>(nepovolené hudební </a:t>
            </a:r>
            <a:r>
              <a:rPr lang="cs-CZ" dirty="0" err="1" smtClean="0"/>
              <a:t>skupiny:Plastic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Universe</a:t>
            </a:r>
            <a:r>
              <a:rPr lang="cs-CZ" dirty="0" smtClean="0"/>
              <a:t>)</a:t>
            </a:r>
          </a:p>
          <a:p>
            <a:r>
              <a:rPr lang="cs-CZ" b="1" dirty="0"/>
              <a:t>d</a:t>
            </a:r>
            <a:r>
              <a:rPr lang="cs-CZ" b="1" dirty="0" smtClean="0"/>
              <a:t>isidenti = </a:t>
            </a:r>
            <a:r>
              <a:rPr lang="cs-CZ" dirty="0" smtClean="0"/>
              <a:t>odpůrci režimu</a:t>
            </a:r>
          </a:p>
          <a:p>
            <a:r>
              <a:rPr lang="cs-CZ" b="1" dirty="0" smtClean="0"/>
              <a:t>Charta 77 </a:t>
            </a:r>
            <a:r>
              <a:rPr lang="cs-CZ" dirty="0" smtClean="0"/>
              <a:t>= neformální občanská listina z ledna 1977, sdružovala odpůrce a kritiky </a:t>
            </a:r>
            <a:r>
              <a:rPr lang="cs-CZ" dirty="0" err="1" smtClean="0"/>
              <a:t>polit.režimu</a:t>
            </a:r>
            <a:r>
              <a:rPr lang="cs-CZ" dirty="0" smtClean="0"/>
              <a:t>, její signatáři pronásledováni Státní bezpečností</a:t>
            </a:r>
          </a:p>
          <a:p>
            <a:r>
              <a:rPr lang="cs-CZ" dirty="0" smtClean="0"/>
              <a:t>(</a:t>
            </a:r>
            <a:r>
              <a:rPr lang="cs-CZ" dirty="0" err="1" smtClean="0"/>
              <a:t>L.Vaculík</a:t>
            </a:r>
            <a:r>
              <a:rPr lang="cs-CZ" dirty="0" smtClean="0"/>
              <a:t>, </a:t>
            </a:r>
            <a:r>
              <a:rPr lang="cs-CZ" dirty="0" err="1" smtClean="0"/>
              <a:t>V.Havel</a:t>
            </a:r>
            <a:r>
              <a:rPr lang="cs-CZ" dirty="0" smtClean="0"/>
              <a:t>, </a:t>
            </a:r>
            <a:r>
              <a:rPr lang="cs-CZ" dirty="0" err="1" smtClean="0"/>
              <a:t>Zd.Mlynář</a:t>
            </a:r>
            <a:r>
              <a:rPr lang="cs-CZ" dirty="0" smtClean="0"/>
              <a:t>, </a:t>
            </a:r>
            <a:r>
              <a:rPr lang="cs-CZ" dirty="0" err="1" smtClean="0"/>
              <a:t>P.Landovský</a:t>
            </a:r>
            <a:r>
              <a:rPr lang="cs-CZ" dirty="0" smtClean="0"/>
              <a:t>, </a:t>
            </a:r>
            <a:r>
              <a:rPr lang="cs-CZ" dirty="0" err="1" smtClean="0"/>
              <a:t>J.Patočka</a:t>
            </a:r>
            <a:r>
              <a:rPr lang="cs-CZ" dirty="0" smtClean="0"/>
              <a:t>  aj.)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7521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</a:p>
          <a:p>
            <a:r>
              <a:rPr lang="cs-CZ" i="1" dirty="0"/>
              <a:t>Československo 1946-1992</a:t>
            </a:r>
            <a:r>
              <a:rPr lang="cs-CZ" dirty="0"/>
              <a:t>. Praha: KMČ, 1995. ISBN 13-174-KMČ-97. </a:t>
            </a:r>
            <a:endParaRPr lang="cs-CZ" dirty="0" smtClean="0"/>
          </a:p>
          <a:p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3635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528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Metodický list</vt:lpstr>
      <vt:lpstr>ČSR v době normalizace</vt:lpstr>
      <vt:lpstr>Prezentace aplikace PowerPoint</vt:lpstr>
      <vt:lpstr>Prezentace aplikace PowerPoint</vt:lpstr>
      <vt:lpstr>Konzumní socialismus</vt:lpstr>
      <vt:lpstr>Protikomunistický boj</vt:lpstr>
      <vt:lpstr>Prezentace aplikace PowerPoint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16</cp:revision>
  <dcterms:created xsi:type="dcterms:W3CDTF">2013-06-23T18:40:53Z</dcterms:created>
  <dcterms:modified xsi:type="dcterms:W3CDTF">2013-06-28T06:54:01Z</dcterms:modified>
</cp:coreProperties>
</file>