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5" r:id="rId7"/>
    <p:sldId id="260" r:id="rId8"/>
    <p:sldId id="266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Hájková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Yellowstonský</a:t>
          </a:r>
          <a:r>
            <a:rPr lang="cs-CZ" sz="2000" dirty="0" smtClean="0"/>
            <a:t> národní park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VY_32_INOVACE_11_Z7_YELLOWSTONSKÝ </a:t>
          </a:r>
          <a:r>
            <a:rPr lang="cs-CZ" sz="2000" baseline="0" dirty="0" smtClean="0"/>
            <a:t>NÁRODNÍ PARK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549448D-D8A4-4526-B017-DE0D87F2E9BE}" type="presOf" srcId="{D8197B8C-B260-4A16-BDF4-0947B075E274}" destId="{5A5FFA88-C948-4069-8E93-59FA12366E83}" srcOrd="1" destOrd="0" presId="urn:microsoft.com/office/officeart/2005/8/layout/target3"/>
    <dgm:cxn modelId="{2371AE0D-E12A-4CA2-9C13-57B42E3FC109}" type="presOf" srcId="{B651F6E3-6281-48DB-9319-2AEAFDAE7572}" destId="{619D679B-A015-4ECF-8348-D1034C574F40}" srcOrd="0" destOrd="0" presId="urn:microsoft.com/office/officeart/2005/8/layout/target3"/>
    <dgm:cxn modelId="{B444446D-722F-42FD-9006-EC3C9694FFB4}" type="presOf" srcId="{D1D4F407-5343-4D3F-B5B9-D407B03CAEB4}" destId="{AED2198E-93D5-4001-81B4-73124B309672}" srcOrd="1" destOrd="0" presId="urn:microsoft.com/office/officeart/2005/8/layout/target3"/>
    <dgm:cxn modelId="{1269C606-DE40-4DFC-8BFD-5E73D9630AF7}" type="presOf" srcId="{757F3AB3-0718-4624-B441-E567A8F0AB56}" destId="{333A1088-737F-45CB-B68E-254E46348037}" srcOrd="0" destOrd="0" presId="urn:microsoft.com/office/officeart/2005/8/layout/target3"/>
    <dgm:cxn modelId="{E599B053-A5B6-4AB3-ADE6-495F8DDB9393}" type="presOf" srcId="{D8197B8C-B260-4A16-BDF4-0947B075E274}" destId="{25B08C86-7E15-44DC-BE7F-FFB55DD49D12}" srcOrd="0" destOrd="0" presId="urn:microsoft.com/office/officeart/2005/8/layout/target3"/>
    <dgm:cxn modelId="{3F008D9D-440C-4E15-AE4C-1F9F9FFC128C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8DD9336-6AF2-435B-948A-49EBF1C10546}" type="presOf" srcId="{D1D4F407-5343-4D3F-B5B9-D407B03CAEB4}" destId="{D005CE8C-CC26-4C3E-AC11-E15060ECD759}" srcOrd="0" destOrd="0" presId="urn:microsoft.com/office/officeart/2005/8/layout/target3"/>
    <dgm:cxn modelId="{8D556AA9-5416-4019-8FE1-508694CDB97D}" type="presOf" srcId="{D1B46980-6531-4606-95E6-44980827E919}" destId="{2BE915AB-18AA-4053-B92C-3BFC9ED204BB}" srcOrd="1" destOrd="0" presId="urn:microsoft.com/office/officeart/2005/8/layout/target3"/>
    <dgm:cxn modelId="{14C6F18E-E4AB-451B-8C7C-20161946A0EF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A8376B1-A78A-46DC-BEE2-ADAA9B8D0F04}" type="presParOf" srcId="{333A1088-737F-45CB-B68E-254E46348037}" destId="{F5ABB229-8D3B-4694-996A-96F23CF14429}" srcOrd="0" destOrd="0" presId="urn:microsoft.com/office/officeart/2005/8/layout/target3"/>
    <dgm:cxn modelId="{6927A9B6-9E74-42EE-8C16-2B5F78C9D49E}" type="presParOf" srcId="{333A1088-737F-45CB-B68E-254E46348037}" destId="{F41139FD-01EE-4571-8B17-4FB00FC51163}" srcOrd="1" destOrd="0" presId="urn:microsoft.com/office/officeart/2005/8/layout/target3"/>
    <dgm:cxn modelId="{0308BFBC-DF02-4EC9-A02B-2E34C4473BDD}" type="presParOf" srcId="{333A1088-737F-45CB-B68E-254E46348037}" destId="{D005CE8C-CC26-4C3E-AC11-E15060ECD759}" srcOrd="2" destOrd="0" presId="urn:microsoft.com/office/officeart/2005/8/layout/target3"/>
    <dgm:cxn modelId="{E0C0FEC3-52FF-447F-9524-1986A381626D}" type="presParOf" srcId="{333A1088-737F-45CB-B68E-254E46348037}" destId="{2C702D82-9B77-49B7-9568-BB8EB47C3372}" srcOrd="3" destOrd="0" presId="urn:microsoft.com/office/officeart/2005/8/layout/target3"/>
    <dgm:cxn modelId="{BFB3F5F1-04A4-4ABB-8023-A0F097B76776}" type="presParOf" srcId="{333A1088-737F-45CB-B68E-254E46348037}" destId="{A52A0455-90FF-4808-ABD0-F02540D31D5A}" srcOrd="4" destOrd="0" presId="urn:microsoft.com/office/officeart/2005/8/layout/target3"/>
    <dgm:cxn modelId="{00DF7648-8B09-4E63-8069-1D0D9B3D95AA}" type="presParOf" srcId="{333A1088-737F-45CB-B68E-254E46348037}" destId="{6140AFEC-043D-4C43-A2F9-D0F5331DF3A3}" srcOrd="5" destOrd="0" presId="urn:microsoft.com/office/officeart/2005/8/layout/target3"/>
    <dgm:cxn modelId="{4B6DA985-DE42-4482-A9B9-530CDC5C7E17}" type="presParOf" srcId="{333A1088-737F-45CB-B68E-254E46348037}" destId="{9358AC05-5D7D-4327-9F80-1AD486AEA664}" srcOrd="6" destOrd="0" presId="urn:microsoft.com/office/officeart/2005/8/layout/target3"/>
    <dgm:cxn modelId="{715BFA3B-DE3D-4582-A74A-EF92C7F44815}" type="presParOf" srcId="{333A1088-737F-45CB-B68E-254E46348037}" destId="{313FC574-E1CD-4FB4-B054-0B805CE0447D}" srcOrd="7" destOrd="0" presId="urn:microsoft.com/office/officeart/2005/8/layout/target3"/>
    <dgm:cxn modelId="{764AB44E-A1C1-4C1B-A77F-C1C32DD5E8F1}" type="presParOf" srcId="{333A1088-737F-45CB-B68E-254E46348037}" destId="{619D679B-A015-4ECF-8348-D1034C574F40}" srcOrd="8" destOrd="0" presId="urn:microsoft.com/office/officeart/2005/8/layout/target3"/>
    <dgm:cxn modelId="{E14E13E7-4113-4060-9B21-78E57DBF3EA9}" type="presParOf" srcId="{333A1088-737F-45CB-B68E-254E46348037}" destId="{322283A8-4A27-4CDA-BAE3-F381106A9174}" srcOrd="9" destOrd="0" presId="urn:microsoft.com/office/officeart/2005/8/layout/target3"/>
    <dgm:cxn modelId="{F13B0725-92C1-4355-B730-DB468AAB0328}" type="presParOf" srcId="{333A1088-737F-45CB-B68E-254E46348037}" destId="{FFC9F71D-1B4F-4AD9-A4A6-86ADEFC8AF5C}" srcOrd="10" destOrd="0" presId="urn:microsoft.com/office/officeart/2005/8/layout/target3"/>
    <dgm:cxn modelId="{F13A3D83-2C3F-46A6-8089-33903F0BA761}" type="presParOf" srcId="{333A1088-737F-45CB-B68E-254E46348037}" destId="{25B08C86-7E15-44DC-BE7F-FFB55DD49D12}" srcOrd="11" destOrd="0" presId="urn:microsoft.com/office/officeart/2005/8/layout/target3"/>
    <dgm:cxn modelId="{07D2C44C-A867-44C0-8919-1278AD145DD3}" type="presParOf" srcId="{333A1088-737F-45CB-B68E-254E46348037}" destId="{AED2198E-93D5-4001-81B4-73124B309672}" srcOrd="12" destOrd="0" presId="urn:microsoft.com/office/officeart/2005/8/layout/target3"/>
    <dgm:cxn modelId="{0DF009B5-0641-4E1A-ADB3-26D337785689}" type="presParOf" srcId="{333A1088-737F-45CB-B68E-254E46348037}" destId="{2BE915AB-18AA-4053-B92C-3BFC9ED204BB}" srcOrd="13" destOrd="0" presId="urn:microsoft.com/office/officeart/2005/8/layout/target3"/>
    <dgm:cxn modelId="{66E721B0-2859-4A47-9FB5-ED158F45A55C}" type="presParOf" srcId="{333A1088-737F-45CB-B68E-254E46348037}" destId="{6BB5E863-4638-4E1D-BFDE-399D028AC4ED}" srcOrd="14" destOrd="0" presId="urn:microsoft.com/office/officeart/2005/8/layout/target3"/>
    <dgm:cxn modelId="{ED8A46C5-AC5F-4601-85F8-E77BA0F14474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Hájková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VY_32_INOVACE_11_Z7_YELLOWSTONSKÝ </a:t>
          </a:r>
          <a:r>
            <a:rPr lang="cs-CZ" sz="2000" kern="1200" baseline="0" dirty="0" smtClean="0"/>
            <a:t>NÁRODNÍ PARK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err="1" smtClean="0"/>
            <a:t>Yellowstonský</a:t>
          </a:r>
          <a:r>
            <a:rPr lang="cs-CZ" sz="2000" kern="1200" dirty="0" smtClean="0"/>
            <a:t> národní park 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88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726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64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89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356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59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195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9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68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516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39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F01D1-081B-403B-8B67-3B473CC532C2}" type="datetimeFigureOut">
              <a:rPr lang="cs-CZ" smtClean="0"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993F3-9201-422F-A25B-2AFA30CD28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9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merican_bison_k5680-1.jpg" TargetMode="External"/><Relationship Id="rId2" Type="http://schemas.openxmlformats.org/officeDocument/2006/relationships/hyperlink" Target="http://cs.wikipedia.org/wiki/Soubor:Steamboat_Geysir_Yellowsto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Yellowstonsk%C3%BD_n%C3%A1rodn%C3%AD_park" TargetMode="External"/><Relationship Id="rId4" Type="http://schemas.openxmlformats.org/officeDocument/2006/relationships/hyperlink" Target="http://cs.wikipedia.org/wiki/Soubor:Black_Bear-27527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68409916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2">
                    <a:lumMod val="10000"/>
                  </a:schemeClr>
                </a:solidFill>
              </a:rPr>
              <a:t>Yellowstonský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národní park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013176"/>
            <a:ext cx="5407152" cy="1045464"/>
          </a:xfrm>
          <a:prstGeom prst="rect">
            <a:avLst/>
          </a:prstGeom>
        </p:spPr>
      </p:pic>
      <p:sp>
        <p:nvSpPr>
          <p:cNvPr id="7" name="TextovéPole 1"/>
          <p:cNvSpPr txBox="1"/>
          <p:nvPr/>
        </p:nvSpPr>
        <p:spPr>
          <a:xfrm>
            <a:off x="578832" y="623731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tabLst>
                <a:tab pos="6727825" algn="l"/>
              </a:tabLst>
            </a:pPr>
            <a:r>
              <a:rPr lang="cs-CZ" dirty="0" smtClean="0"/>
              <a:t>Datum</a:t>
            </a:r>
            <a:r>
              <a:rPr lang="cs-CZ" smtClean="0"/>
              <a:t>: listopad 2012                                                                                </a:t>
            </a:r>
            <a:r>
              <a:rPr lang="cs-CZ" dirty="0" smtClean="0"/>
              <a:t>třída: 7.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22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b="1" u="sng" dirty="0" err="1" smtClean="0"/>
              <a:t>Yellowstonský</a:t>
            </a:r>
            <a:r>
              <a:rPr lang="cs-CZ" sz="8000" b="1" u="sng" dirty="0" smtClean="0"/>
              <a:t> národní park</a:t>
            </a:r>
            <a:endParaRPr lang="cs-CZ" sz="80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12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91264" cy="58655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b="1" u="sng" dirty="0" smtClean="0"/>
              <a:t>Základní údaje:</a:t>
            </a:r>
          </a:p>
          <a:p>
            <a:pPr marL="0" indent="0">
              <a:buNone/>
            </a:pPr>
            <a:endParaRPr lang="cs-CZ" b="1" u="sng" dirty="0" smtClean="0"/>
          </a:p>
          <a:p>
            <a:r>
              <a:rPr lang="cs-CZ" dirty="0"/>
              <a:t>m</a:t>
            </a:r>
            <a:r>
              <a:rPr lang="cs-CZ" dirty="0" smtClean="0"/>
              <a:t>ísto-severozápad USA</a:t>
            </a:r>
          </a:p>
          <a:p>
            <a:endParaRPr lang="cs-CZ" dirty="0" smtClean="0"/>
          </a:p>
          <a:p>
            <a:r>
              <a:rPr lang="cs-CZ" dirty="0" smtClean="0"/>
              <a:t>založení parku-1872</a:t>
            </a:r>
          </a:p>
          <a:p>
            <a:endParaRPr lang="cs-CZ" dirty="0"/>
          </a:p>
          <a:p>
            <a:r>
              <a:rPr lang="cs-CZ" dirty="0" smtClean="0"/>
              <a:t>první a nejstarší národní park světa</a:t>
            </a:r>
          </a:p>
          <a:p>
            <a:endParaRPr lang="cs-CZ" dirty="0" smtClean="0"/>
          </a:p>
          <a:p>
            <a:r>
              <a:rPr lang="cs-CZ" dirty="0"/>
              <a:t>r</a:t>
            </a:r>
            <a:r>
              <a:rPr lang="cs-CZ" dirty="0" smtClean="0"/>
              <a:t>ozloha-8987 km</a:t>
            </a:r>
            <a:r>
              <a:rPr lang="cs-CZ" baseline="30000" dirty="0" smtClean="0"/>
              <a:t>2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od roku 1978 na seznamu UNESCO</a:t>
            </a:r>
            <a:endParaRPr lang="cs-CZ" baseline="30000" dirty="0" smtClean="0"/>
          </a:p>
          <a:p>
            <a:endParaRPr lang="cs-CZ" baseline="300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5155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b="1" u="sng" dirty="0" smtClean="0"/>
              <a:t>Zajímavosti: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indiáni z kmene </a:t>
            </a:r>
            <a:r>
              <a:rPr lang="cs-CZ" dirty="0" err="1" smtClean="0"/>
              <a:t>Hidatsa</a:t>
            </a:r>
            <a:r>
              <a:rPr lang="cs-CZ" dirty="0"/>
              <a:t> </a:t>
            </a:r>
            <a:r>
              <a:rPr lang="cs-CZ" dirty="0" smtClean="0"/>
              <a:t>nazvali řeku, která protéká touto oblastí </a:t>
            </a:r>
            <a:r>
              <a:rPr lang="cs-CZ" dirty="0" err="1" smtClean="0"/>
              <a:t>Yellow</a:t>
            </a:r>
            <a:r>
              <a:rPr lang="cs-CZ" dirty="0" smtClean="0"/>
              <a:t> Stone River(odtud pochází název parku), vytvořila Grand Canyon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err="1" smtClean="0"/>
              <a:t>Yellowstonský</a:t>
            </a:r>
            <a:r>
              <a:rPr lang="cs-CZ" dirty="0" smtClean="0"/>
              <a:t> národní park je největším komplexem gejzírů na světě, nachází se zde polovina všech geotermálních jevů světa</a:t>
            </a:r>
          </a:p>
          <a:p>
            <a:endParaRPr lang="cs-CZ" dirty="0"/>
          </a:p>
          <a:p>
            <a:r>
              <a:rPr lang="cs-CZ" dirty="0"/>
              <a:t>více než 10 000 horkých pramenů, 200 – 300 </a:t>
            </a:r>
            <a:r>
              <a:rPr lang="cs-CZ" dirty="0" smtClean="0"/>
              <a:t>gejzírů, okolo 110 vodopádů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00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Geotermální jevy:</a:t>
            </a:r>
          </a:p>
          <a:p>
            <a:pPr marL="0" indent="0">
              <a:buNone/>
            </a:pPr>
            <a:endParaRPr lang="cs-CZ" b="1" u="sng" dirty="0" smtClean="0"/>
          </a:p>
          <a:p>
            <a:pPr marL="0" indent="0">
              <a:buNone/>
            </a:pPr>
            <a:r>
              <a:rPr lang="cs-CZ" b="1" dirty="0" smtClean="0"/>
              <a:t>1) horké prameny</a:t>
            </a:r>
          </a:p>
          <a:p>
            <a:r>
              <a:rPr lang="cs-CZ" dirty="0"/>
              <a:t>j</a:t>
            </a:r>
            <a:r>
              <a:rPr lang="cs-CZ" dirty="0" smtClean="0"/>
              <a:t>ejich teplota překračuje průměrnou teplotu vzduchu v okolí</a:t>
            </a:r>
          </a:p>
          <a:p>
            <a:pPr marL="0" indent="0">
              <a:buNone/>
            </a:pPr>
            <a:r>
              <a:rPr lang="cs-CZ" b="1" dirty="0" smtClean="0"/>
              <a:t>2) gejzíry</a:t>
            </a:r>
          </a:p>
          <a:p>
            <a:r>
              <a:rPr lang="cs-CZ" dirty="0"/>
              <a:t>h</a:t>
            </a:r>
            <a:r>
              <a:rPr lang="cs-CZ" dirty="0" smtClean="0"/>
              <a:t>orká zřídla, z kterých pravidelně vystřikují do výšky sloupy vody a pěny(teplota až 100 °C, výška až 56 metrů)</a:t>
            </a:r>
          </a:p>
          <a:p>
            <a:pPr marL="0" indent="0">
              <a:buNone/>
            </a:pPr>
            <a:r>
              <a:rPr lang="cs-CZ" b="1" dirty="0" smtClean="0"/>
              <a:t>3) sopečné exhalace</a:t>
            </a:r>
          </a:p>
          <a:p>
            <a:r>
              <a:rPr lang="cs-CZ" dirty="0"/>
              <a:t>v</a:t>
            </a:r>
            <a:r>
              <a:rPr lang="cs-CZ" dirty="0" smtClean="0"/>
              <a:t>ýrony horkých plynů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234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4" name="Picture 6" descr="Soubor:Steamboat Geysir Yellows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0648"/>
            <a:ext cx="36480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411760" y="616530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gejzír </a:t>
            </a:r>
            <a:r>
              <a:rPr lang="cs-CZ" dirty="0" err="1" smtClean="0"/>
              <a:t>Steamboat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85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Fauna a flóra:</a:t>
            </a:r>
          </a:p>
          <a:p>
            <a:pPr marL="0" indent="0">
              <a:buNone/>
            </a:pPr>
            <a:endParaRPr lang="cs-CZ" b="1" u="sng" dirty="0" smtClean="0"/>
          </a:p>
          <a:p>
            <a:r>
              <a:rPr lang="cs-CZ" dirty="0"/>
              <a:t>r</a:t>
            </a:r>
            <a:r>
              <a:rPr lang="cs-CZ" dirty="0" smtClean="0"/>
              <a:t>oste zde více než 1700 druhů dřevin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ž</a:t>
            </a:r>
            <a:r>
              <a:rPr lang="cs-CZ" dirty="0" smtClean="0"/>
              <a:t>ije zde více než 60 druhů savců(medvěd grizzly, vlk obecný, americký bizon, medvěd baribal…)</a:t>
            </a:r>
          </a:p>
          <a:p>
            <a:endParaRPr lang="cs-CZ" dirty="0"/>
          </a:p>
          <a:p>
            <a:r>
              <a:rPr lang="cs-CZ" dirty="0"/>
              <a:t>k</a:t>
            </a:r>
            <a:r>
              <a:rPr lang="cs-CZ" dirty="0" smtClean="0"/>
              <a:t>aždoročně zdejší lesy postihují požáry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155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6" name="Picture 4" descr="Soubor:Black Bear-275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965" y="2924944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2" name="Picture 2" descr="Soubor:American bison k5680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634996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51520" y="3356992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  <a:r>
              <a:rPr lang="cs-CZ" dirty="0" smtClean="0"/>
              <a:t>merický bizon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59965" y="6453336"/>
            <a:ext cx="1824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edvěd baribal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627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91264" cy="586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100" b="1" u="sng" dirty="0" smtClean="0"/>
              <a:t>Citace: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http://cs.wikipedia.org/wiki/Soubor:Steamboat_Geysir_Yellowston.jpg</a:t>
            </a: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://cs.wikipedia.org/wiki/Soubor:American_bison_k5680-1.jpg</a:t>
            </a:r>
            <a:endParaRPr lang="cs-CZ" dirty="0"/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://cs.wikipedia.org/wiki/Soubor:Black_Bear-27527.jpg</a:t>
            </a:r>
            <a:endParaRPr lang="cs-CZ" dirty="0" smtClean="0">
              <a:hlinkClick r:id="rId5"/>
            </a:endParaRPr>
          </a:p>
          <a:p>
            <a:pPr marL="0" indent="0">
              <a:buNone/>
            </a:pP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cs.wikipedia.org/wiki/Yellowstonsk%C3%BD_n%C3%A1rodn%C3%AD_park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OBERMANN, Alois. Amerika. 1. vydání. Praha: Albatros, 1985.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883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91264" cy="586551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/>
              <a:t>Anotace:</a:t>
            </a:r>
          </a:p>
          <a:p>
            <a:r>
              <a:rPr lang="cs-CZ" dirty="0"/>
              <a:t>výklad – </a:t>
            </a:r>
            <a:r>
              <a:rPr lang="cs-CZ" dirty="0" smtClean="0"/>
              <a:t>charakteristika národního parku, </a:t>
            </a:r>
            <a:r>
              <a:rPr lang="cs-CZ" dirty="0"/>
              <a:t>určeno pro práci s interaktivní tabulí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994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248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Yellowstonský národní park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Yellowstonský národní park</dc:title>
  <dc:creator>hajkovi</dc:creator>
  <cp:lastModifiedBy>hajkovi</cp:lastModifiedBy>
  <cp:revision>22</cp:revision>
  <dcterms:created xsi:type="dcterms:W3CDTF">2013-02-22T17:11:43Z</dcterms:created>
  <dcterms:modified xsi:type="dcterms:W3CDTF">2013-11-10T12:57:46Z</dcterms:modified>
</cp:coreProperties>
</file>