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61" r:id="rId6"/>
    <p:sldId id="258" r:id="rId7"/>
    <p:sldId id="260" r:id="rId8"/>
    <p:sldId id="264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Velikonoční ostrov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VY_32_INOVACE_16_Z7_VELIKONOČNÍ </a:t>
          </a:r>
          <a:r>
            <a:rPr lang="cs-CZ" sz="2000" baseline="0" dirty="0" smtClean="0"/>
            <a:t>OSTROV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DC1B12-BB13-4483-B585-8CF2F7AC8022}" type="presOf" srcId="{B651F6E3-6281-48DB-9319-2AEAFDAE7572}" destId="{619D679B-A015-4ECF-8348-D1034C574F40}" srcOrd="0" destOrd="0" presId="urn:microsoft.com/office/officeart/2005/8/layout/target3"/>
    <dgm:cxn modelId="{AF126D59-0282-4BA9-B2A8-C6DC819C9B2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7D4AB2-5232-4768-8826-1C1010F8D019}" type="presOf" srcId="{D1D4F407-5343-4D3F-B5B9-D407B03CAEB4}" destId="{AED2198E-93D5-4001-81B4-73124B309672}" srcOrd="1" destOrd="0" presId="urn:microsoft.com/office/officeart/2005/8/layout/target3"/>
    <dgm:cxn modelId="{361C1014-E89A-410A-8A41-839845E5E276}" type="presOf" srcId="{D1B46980-6531-4606-95E6-44980827E919}" destId="{6140AFEC-043D-4C43-A2F9-D0F5331DF3A3}" srcOrd="0" destOrd="0" presId="urn:microsoft.com/office/officeart/2005/8/layout/target3"/>
    <dgm:cxn modelId="{3696EB3D-9DAA-49EF-B771-DB288D70D39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5E4595-828D-445E-A3A9-D6CAB3FDF19B}" type="presOf" srcId="{D1D4F407-5343-4D3F-B5B9-D407B03CAEB4}" destId="{D005CE8C-CC26-4C3E-AC11-E15060ECD759}" srcOrd="0" destOrd="0" presId="urn:microsoft.com/office/officeart/2005/8/layout/target3"/>
    <dgm:cxn modelId="{36AC9216-0E6E-439C-96C5-EA0C7AC5F492}" type="presOf" srcId="{B651F6E3-6281-48DB-9319-2AEAFDAE7572}" destId="{6BB5E863-4638-4E1D-BFDE-399D028AC4ED}" srcOrd="1" destOrd="0" presId="urn:microsoft.com/office/officeart/2005/8/layout/target3"/>
    <dgm:cxn modelId="{9D9E76A1-B0A5-4555-A6B7-0CBF980AA0CC}" type="presOf" srcId="{D8197B8C-B260-4A16-BDF4-0947B075E274}" destId="{25B08C86-7E15-44DC-BE7F-FFB55DD49D12}" srcOrd="0" destOrd="0" presId="urn:microsoft.com/office/officeart/2005/8/layout/target3"/>
    <dgm:cxn modelId="{617A6636-25C3-45D3-958F-6E2094A454D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33434F8-3680-427C-889C-C2A093903FE8}" type="presParOf" srcId="{333A1088-737F-45CB-B68E-254E46348037}" destId="{F5ABB229-8D3B-4694-996A-96F23CF14429}" srcOrd="0" destOrd="0" presId="urn:microsoft.com/office/officeart/2005/8/layout/target3"/>
    <dgm:cxn modelId="{B04514B0-7C6D-4C2F-A9B8-7B1B294BB073}" type="presParOf" srcId="{333A1088-737F-45CB-B68E-254E46348037}" destId="{F41139FD-01EE-4571-8B17-4FB00FC51163}" srcOrd="1" destOrd="0" presId="urn:microsoft.com/office/officeart/2005/8/layout/target3"/>
    <dgm:cxn modelId="{12517186-04A5-44DB-9462-086F296FEFDA}" type="presParOf" srcId="{333A1088-737F-45CB-B68E-254E46348037}" destId="{D005CE8C-CC26-4C3E-AC11-E15060ECD759}" srcOrd="2" destOrd="0" presId="urn:microsoft.com/office/officeart/2005/8/layout/target3"/>
    <dgm:cxn modelId="{BBC6BBD2-598B-409B-A1DA-2D147353EEF6}" type="presParOf" srcId="{333A1088-737F-45CB-B68E-254E46348037}" destId="{2C702D82-9B77-49B7-9568-BB8EB47C3372}" srcOrd="3" destOrd="0" presId="urn:microsoft.com/office/officeart/2005/8/layout/target3"/>
    <dgm:cxn modelId="{3D89BDFD-86BE-4A78-B2B1-D834F1CB66AD}" type="presParOf" srcId="{333A1088-737F-45CB-B68E-254E46348037}" destId="{A52A0455-90FF-4808-ABD0-F02540D31D5A}" srcOrd="4" destOrd="0" presId="urn:microsoft.com/office/officeart/2005/8/layout/target3"/>
    <dgm:cxn modelId="{93ACC598-A2F3-4B0F-911B-97A88D2AF17F}" type="presParOf" srcId="{333A1088-737F-45CB-B68E-254E46348037}" destId="{6140AFEC-043D-4C43-A2F9-D0F5331DF3A3}" srcOrd="5" destOrd="0" presId="urn:microsoft.com/office/officeart/2005/8/layout/target3"/>
    <dgm:cxn modelId="{E9867102-DF72-40A7-84E2-360DC463DD25}" type="presParOf" srcId="{333A1088-737F-45CB-B68E-254E46348037}" destId="{9358AC05-5D7D-4327-9F80-1AD486AEA664}" srcOrd="6" destOrd="0" presId="urn:microsoft.com/office/officeart/2005/8/layout/target3"/>
    <dgm:cxn modelId="{D54C8696-FC2C-463A-93B1-3D5605C9EEA4}" type="presParOf" srcId="{333A1088-737F-45CB-B68E-254E46348037}" destId="{313FC574-E1CD-4FB4-B054-0B805CE0447D}" srcOrd="7" destOrd="0" presId="urn:microsoft.com/office/officeart/2005/8/layout/target3"/>
    <dgm:cxn modelId="{257CFE1B-DE56-499E-8C10-4EA0717C6B2B}" type="presParOf" srcId="{333A1088-737F-45CB-B68E-254E46348037}" destId="{619D679B-A015-4ECF-8348-D1034C574F40}" srcOrd="8" destOrd="0" presId="urn:microsoft.com/office/officeart/2005/8/layout/target3"/>
    <dgm:cxn modelId="{41397F04-B64B-4096-9916-F92CBCC14028}" type="presParOf" srcId="{333A1088-737F-45CB-B68E-254E46348037}" destId="{322283A8-4A27-4CDA-BAE3-F381106A9174}" srcOrd="9" destOrd="0" presId="urn:microsoft.com/office/officeart/2005/8/layout/target3"/>
    <dgm:cxn modelId="{7C41A16E-7CFD-49E0-BC48-E390CD556C33}" type="presParOf" srcId="{333A1088-737F-45CB-B68E-254E46348037}" destId="{FFC9F71D-1B4F-4AD9-A4A6-86ADEFC8AF5C}" srcOrd="10" destOrd="0" presId="urn:microsoft.com/office/officeart/2005/8/layout/target3"/>
    <dgm:cxn modelId="{818CF855-99AD-41F6-AA09-92AE50FB2734}" type="presParOf" srcId="{333A1088-737F-45CB-B68E-254E46348037}" destId="{25B08C86-7E15-44DC-BE7F-FFB55DD49D12}" srcOrd="11" destOrd="0" presId="urn:microsoft.com/office/officeart/2005/8/layout/target3"/>
    <dgm:cxn modelId="{D9B972BE-56B7-4A3F-BB35-1C99A5F9A0DD}" type="presParOf" srcId="{333A1088-737F-45CB-B68E-254E46348037}" destId="{AED2198E-93D5-4001-81B4-73124B309672}" srcOrd="12" destOrd="0" presId="urn:microsoft.com/office/officeart/2005/8/layout/target3"/>
    <dgm:cxn modelId="{089F057C-6BE8-4761-81E3-45C7BA956377}" type="presParOf" srcId="{333A1088-737F-45CB-B68E-254E46348037}" destId="{2BE915AB-18AA-4053-B92C-3BFC9ED204BB}" srcOrd="13" destOrd="0" presId="urn:microsoft.com/office/officeart/2005/8/layout/target3"/>
    <dgm:cxn modelId="{8E7295CF-DF97-4655-B862-A021795853BE}" type="presParOf" srcId="{333A1088-737F-45CB-B68E-254E46348037}" destId="{6BB5E863-4638-4E1D-BFDE-399D028AC4ED}" srcOrd="14" destOrd="0" presId="urn:microsoft.com/office/officeart/2005/8/layout/target3"/>
    <dgm:cxn modelId="{934768E0-BEF0-4D8C-B832-8264C09AA1C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VY_32_INOVACE_16_Z7_VELIKONOČNÍ </a:t>
          </a:r>
          <a:r>
            <a:rPr lang="cs-CZ" sz="2000" kern="1200" baseline="0" dirty="0" smtClean="0"/>
            <a:t>OSTROV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Velikonoční ostrov 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30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05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549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38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972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310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024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10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99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160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16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D179F-3AE6-4E91-A8E3-53D1DE3C7BA1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393E9-8327-410A-8795-B399D6F53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732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huAkivi.jpg" TargetMode="External"/><Relationship Id="rId2" Type="http://schemas.openxmlformats.org/officeDocument/2006/relationships/hyperlink" Target="http://upload.wikimedia.org/wikipedia/commons/thumb/c/c6/Easter_Islands_on_the_globe_(Chile_centered).svg/290px-Easter_Islands_on_the_globe_(Chile_centered).svg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Velikono%C4%8Dn%C3%AD_ostrov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847246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Velikonoční ostrov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leden 2013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31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/>
              <a:t>Velikonoční ostrov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tajemství kamenných soch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31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Základní údaje: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p</a:t>
            </a:r>
            <a:r>
              <a:rPr lang="cs-CZ" dirty="0" smtClean="0"/>
              <a:t>oloha-jižní část Tichého oceánu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znik-před 750 000-1 000 000 let, sopečný původ</a:t>
            </a:r>
          </a:p>
          <a:p>
            <a:endParaRPr lang="cs-CZ" dirty="0" smtClean="0"/>
          </a:p>
          <a:p>
            <a:r>
              <a:rPr lang="cs-CZ" dirty="0" smtClean="0"/>
              <a:t>stát-Chile</a:t>
            </a:r>
          </a:p>
          <a:p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ozloha-164 km</a:t>
            </a:r>
            <a:r>
              <a:rPr lang="cs-CZ" baseline="30000" dirty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očet obyvatel-3791 (2002)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06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507288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Zajímavosti: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Velikonoční ostrov (Rapa </a:t>
            </a:r>
            <a:r>
              <a:rPr lang="cs-CZ" dirty="0" err="1" smtClean="0"/>
              <a:t>Nui</a:t>
            </a:r>
            <a:r>
              <a:rPr lang="cs-CZ" dirty="0" smtClean="0"/>
              <a:t>) je nejodlehlejší obydlené místo na naší planetě (nejbližší ostrov-2075km)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objeven na Velikonoční neděli roku 1722 holandským cestovatelem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roku 1996 zapsán na seznam světového dědictví UNESCO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8774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ajkovi\Pictures\stažený soubo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76064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165304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poloha Velikonočního ostrova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Sochy </a:t>
            </a:r>
            <a:r>
              <a:rPr lang="cs-CZ" b="1" u="sng" dirty="0" err="1" smtClean="0"/>
              <a:t>moai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m</a:t>
            </a:r>
            <a:r>
              <a:rPr lang="cs-CZ" dirty="0" smtClean="0"/>
              <a:t>onumentální sochy zůstávají záhadou, jejich účel je nejasný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ochy </a:t>
            </a:r>
            <a:r>
              <a:rPr lang="cs-CZ" dirty="0" err="1" smtClean="0"/>
              <a:t>moai</a:t>
            </a:r>
            <a:r>
              <a:rPr lang="cs-CZ" dirty="0" smtClean="0"/>
              <a:t> byly zřejmě vytesány v období mezi 10. a 16. stoletím n.l. ze sopečné horniny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ejvětší sochy měří na výšku 20 m a váží až 270 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70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moai</a:t>
            </a:r>
            <a:r>
              <a:rPr lang="cs-CZ" dirty="0" smtClean="0"/>
              <a:t> mají podobu lidských těl (nemají nohy), během staletí byly některé z nich až po krk zasypány hlínou(v důsledku geologických pochodů)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ěkteré sochy byly znovu vztyčeny ve 20. stol. </a:t>
            </a:r>
          </a:p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alý počet soch má na hlavě obrovské klobouky, vytesané z červeného kamene</a:t>
            </a:r>
          </a:p>
          <a:p>
            <a:endParaRPr lang="cs-CZ" dirty="0"/>
          </a:p>
          <a:p>
            <a:r>
              <a:rPr lang="cs-CZ" dirty="0" smtClean="0"/>
              <a:t>historií ostrova a sochami </a:t>
            </a:r>
            <a:r>
              <a:rPr lang="cs-CZ" dirty="0" err="1" smtClean="0"/>
              <a:t>moai</a:t>
            </a:r>
            <a:r>
              <a:rPr lang="cs-CZ" dirty="0" smtClean="0"/>
              <a:t> se zabýval český vědec Pavel </a:t>
            </a:r>
            <a:r>
              <a:rPr lang="cs-CZ" dirty="0" err="1" smtClean="0"/>
              <a:t>Pavel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20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64096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5301208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Těchto 7 soch </a:t>
            </a:r>
            <a:r>
              <a:rPr lang="cs-CZ" dirty="0" err="1" smtClean="0"/>
              <a:t>moai</a:t>
            </a:r>
            <a:r>
              <a:rPr lang="cs-CZ" dirty="0" smtClean="0"/>
              <a:t> jsou jako jediní obráceni tváří k oceánu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47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</a:t>
            </a:r>
          </a:p>
          <a:p>
            <a:pPr marL="0" indent="0">
              <a:buNone/>
            </a:pPr>
            <a:r>
              <a:rPr lang="cs-CZ" sz="2600" dirty="0">
                <a:hlinkClick r:id="rId2"/>
              </a:rPr>
              <a:t>http://upload.wikimedia.org/wikipedia/commons/thumb/c/c6/Easter_Islands_on_the_globe_(Chile_centered).svg/290px-Easter_Islands_on_the_globe_(Chile_centered).</a:t>
            </a:r>
            <a:r>
              <a:rPr lang="cs-CZ" sz="2600" dirty="0" smtClean="0">
                <a:hlinkClick r:id="rId2"/>
              </a:rPr>
              <a:t>svg.png</a:t>
            </a:r>
            <a:endParaRPr lang="cs-CZ" sz="2600" dirty="0" smtClean="0"/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cs.wikipedia.org/wiki/Soubor:AhuAkivi.jpg</a:t>
            </a:r>
            <a:endParaRPr lang="cs-CZ" sz="2800" dirty="0" smtClean="0"/>
          </a:p>
          <a:p>
            <a:pPr marL="0" indent="0">
              <a:buNone/>
            </a:pPr>
            <a:r>
              <a:rPr lang="cs-CZ" sz="2600" dirty="0" smtClean="0">
                <a:hlinkClick r:id="rId4"/>
              </a:rPr>
              <a:t>http</a:t>
            </a:r>
            <a:r>
              <a:rPr lang="cs-CZ" sz="2600" dirty="0">
                <a:hlinkClick r:id="rId4"/>
              </a:rPr>
              <a:t>://</a:t>
            </a:r>
            <a:r>
              <a:rPr lang="cs-CZ" sz="2600" dirty="0" smtClean="0">
                <a:hlinkClick r:id="rId4"/>
              </a:rPr>
              <a:t>cs.wikipedia.org/wiki/Velikono%C4%8Dn%C3%AD_ostrov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rgbClr val="002060"/>
                </a:solidFill>
              </a:rPr>
              <a:t>KRENDĚLEV, Fedor Petrovič. Záhady Velikonočního ostrova.2. vydání. Praha: Lidové nakladatelství, 1986.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43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Anotace:</a:t>
            </a:r>
          </a:p>
          <a:p>
            <a:r>
              <a:rPr lang="cs-CZ" dirty="0" smtClean="0"/>
              <a:t>výklad </a:t>
            </a:r>
            <a:r>
              <a:rPr lang="cs-CZ" dirty="0"/>
              <a:t>– popis </a:t>
            </a:r>
            <a:r>
              <a:rPr lang="cs-CZ" dirty="0" smtClean="0"/>
              <a:t>ostrova </a:t>
            </a:r>
            <a:r>
              <a:rPr lang="cs-CZ" dirty="0"/>
              <a:t>z různých hledisek, určeno pro práci s interaktivní tabulí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92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265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Velikonoční ostrov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Jižního rohu</dc:title>
  <dc:creator>hajkovi</dc:creator>
  <cp:lastModifiedBy>hajkovi</cp:lastModifiedBy>
  <cp:revision>27</cp:revision>
  <dcterms:created xsi:type="dcterms:W3CDTF">2013-02-22T14:40:05Z</dcterms:created>
  <dcterms:modified xsi:type="dcterms:W3CDTF">2013-11-10T12:23:45Z</dcterms:modified>
</cp:coreProperties>
</file>