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3" r:id="rId7"/>
    <p:sldId id="260" r:id="rId8"/>
    <p:sldId id="264" r:id="rId9"/>
    <p:sldId id="261" r:id="rId10"/>
    <p:sldId id="262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Rio de </a:t>
          </a:r>
          <a:r>
            <a:rPr lang="cs-CZ" sz="2000" dirty="0" err="1" smtClean="0"/>
            <a:t>Janeiro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VY_32_INOVACE_15_Z7_RIO </a:t>
          </a:r>
          <a:r>
            <a:rPr lang="cs-CZ" sz="2000" baseline="0" dirty="0" smtClean="0"/>
            <a:t>DE JANEIRO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4CCE7D-8B7C-4E4A-B0C3-CD0011B0FD09}" type="presOf" srcId="{757F3AB3-0718-4624-B441-E567A8F0AB56}" destId="{333A1088-737F-45CB-B68E-254E46348037}" srcOrd="0" destOrd="0" presId="urn:microsoft.com/office/officeart/2005/8/layout/target3"/>
    <dgm:cxn modelId="{EBE489B5-B3F1-45E0-BD58-6AC02195C580}" type="presOf" srcId="{D1B46980-6531-4606-95E6-44980827E919}" destId="{2BE915AB-18AA-4053-B92C-3BFC9ED204BB}" srcOrd="1" destOrd="0" presId="urn:microsoft.com/office/officeart/2005/8/layout/target3"/>
    <dgm:cxn modelId="{09918CAD-0FE3-4DE0-B8A2-39B8786CC3E4}" type="presOf" srcId="{D8197B8C-B260-4A16-BDF4-0947B075E274}" destId="{25B08C86-7E15-44DC-BE7F-FFB55DD49D12}" srcOrd="0" destOrd="0" presId="urn:microsoft.com/office/officeart/2005/8/layout/target3"/>
    <dgm:cxn modelId="{50D63DD4-71C7-4869-A03C-832D3B9B6A0E}" type="presOf" srcId="{D1D4F407-5343-4D3F-B5B9-D407B03CAEB4}" destId="{AED2198E-93D5-4001-81B4-73124B309672}" srcOrd="1" destOrd="0" presId="urn:microsoft.com/office/officeart/2005/8/layout/target3"/>
    <dgm:cxn modelId="{6E12FEA3-341E-4D91-9A7E-FF3E0B229DE3}" type="presOf" srcId="{D8197B8C-B260-4A16-BDF4-0947B075E274}" destId="{5A5FFA88-C948-4069-8E93-59FA12366E83}" srcOrd="1" destOrd="0" presId="urn:microsoft.com/office/officeart/2005/8/layout/target3"/>
    <dgm:cxn modelId="{34DE195A-84C1-4010-B274-CB4792649D83}" type="presOf" srcId="{B651F6E3-6281-48DB-9319-2AEAFDAE7572}" destId="{6BB5E863-4638-4E1D-BFDE-399D028AC4ED}" srcOrd="1" destOrd="0" presId="urn:microsoft.com/office/officeart/2005/8/layout/target3"/>
    <dgm:cxn modelId="{ACF6FACA-55CC-4364-ACAA-1813E4788DB5}" type="presOf" srcId="{D1B46980-6531-4606-95E6-44980827E919}" destId="{6140AFEC-043D-4C43-A2F9-D0F5331DF3A3}" srcOrd="0" destOrd="0" presId="urn:microsoft.com/office/officeart/2005/8/layout/target3"/>
    <dgm:cxn modelId="{46D30E0E-B763-4D09-9A46-BAB09640094D}" type="presOf" srcId="{D1D4F407-5343-4D3F-B5B9-D407B03CAEB4}" destId="{D005CE8C-CC26-4C3E-AC11-E15060ECD759}" srcOrd="0" destOrd="0" presId="urn:microsoft.com/office/officeart/2005/8/layout/target3"/>
    <dgm:cxn modelId="{17F4E03F-77E8-434E-8851-0BABC1BE014B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8909E5-A49E-4032-AE9C-30B2F38A9CC2}" type="presParOf" srcId="{333A1088-737F-45CB-B68E-254E46348037}" destId="{F5ABB229-8D3B-4694-996A-96F23CF14429}" srcOrd="0" destOrd="0" presId="urn:microsoft.com/office/officeart/2005/8/layout/target3"/>
    <dgm:cxn modelId="{4252C9F3-AC8F-404B-8432-1BA3F67D0B36}" type="presParOf" srcId="{333A1088-737F-45CB-B68E-254E46348037}" destId="{F41139FD-01EE-4571-8B17-4FB00FC51163}" srcOrd="1" destOrd="0" presId="urn:microsoft.com/office/officeart/2005/8/layout/target3"/>
    <dgm:cxn modelId="{344814DB-F3EA-437F-8DF3-5CFCDE5D0354}" type="presParOf" srcId="{333A1088-737F-45CB-B68E-254E46348037}" destId="{D005CE8C-CC26-4C3E-AC11-E15060ECD759}" srcOrd="2" destOrd="0" presId="urn:microsoft.com/office/officeart/2005/8/layout/target3"/>
    <dgm:cxn modelId="{E1115A07-EEE7-49D2-9EFF-AB017B843E19}" type="presParOf" srcId="{333A1088-737F-45CB-B68E-254E46348037}" destId="{2C702D82-9B77-49B7-9568-BB8EB47C3372}" srcOrd="3" destOrd="0" presId="urn:microsoft.com/office/officeart/2005/8/layout/target3"/>
    <dgm:cxn modelId="{B5E4B8F4-FD8E-499A-BE64-01C67FA0DB97}" type="presParOf" srcId="{333A1088-737F-45CB-B68E-254E46348037}" destId="{A52A0455-90FF-4808-ABD0-F02540D31D5A}" srcOrd="4" destOrd="0" presId="urn:microsoft.com/office/officeart/2005/8/layout/target3"/>
    <dgm:cxn modelId="{CC7E424F-1A80-4B7F-8F92-F1DCAC898B21}" type="presParOf" srcId="{333A1088-737F-45CB-B68E-254E46348037}" destId="{6140AFEC-043D-4C43-A2F9-D0F5331DF3A3}" srcOrd="5" destOrd="0" presId="urn:microsoft.com/office/officeart/2005/8/layout/target3"/>
    <dgm:cxn modelId="{8B93F1B9-8B6B-415E-A9BF-43D775223AD0}" type="presParOf" srcId="{333A1088-737F-45CB-B68E-254E46348037}" destId="{9358AC05-5D7D-4327-9F80-1AD486AEA664}" srcOrd="6" destOrd="0" presId="urn:microsoft.com/office/officeart/2005/8/layout/target3"/>
    <dgm:cxn modelId="{F3BF061E-7C06-4519-9370-02C8CCC52E43}" type="presParOf" srcId="{333A1088-737F-45CB-B68E-254E46348037}" destId="{313FC574-E1CD-4FB4-B054-0B805CE0447D}" srcOrd="7" destOrd="0" presId="urn:microsoft.com/office/officeart/2005/8/layout/target3"/>
    <dgm:cxn modelId="{93B076C9-22D0-4572-B9DD-B242947F433A}" type="presParOf" srcId="{333A1088-737F-45CB-B68E-254E46348037}" destId="{619D679B-A015-4ECF-8348-D1034C574F40}" srcOrd="8" destOrd="0" presId="urn:microsoft.com/office/officeart/2005/8/layout/target3"/>
    <dgm:cxn modelId="{7D905597-EE1E-46EB-B28C-7F3E5C281B93}" type="presParOf" srcId="{333A1088-737F-45CB-B68E-254E46348037}" destId="{322283A8-4A27-4CDA-BAE3-F381106A9174}" srcOrd="9" destOrd="0" presId="urn:microsoft.com/office/officeart/2005/8/layout/target3"/>
    <dgm:cxn modelId="{545EE791-28D4-4C04-85EF-11C13040A137}" type="presParOf" srcId="{333A1088-737F-45CB-B68E-254E46348037}" destId="{FFC9F71D-1B4F-4AD9-A4A6-86ADEFC8AF5C}" srcOrd="10" destOrd="0" presId="urn:microsoft.com/office/officeart/2005/8/layout/target3"/>
    <dgm:cxn modelId="{3E967CB9-1281-482E-BBDE-BA729365B68B}" type="presParOf" srcId="{333A1088-737F-45CB-B68E-254E46348037}" destId="{25B08C86-7E15-44DC-BE7F-FFB55DD49D12}" srcOrd="11" destOrd="0" presId="urn:microsoft.com/office/officeart/2005/8/layout/target3"/>
    <dgm:cxn modelId="{0FBA18C2-B09B-4585-8EE0-99EC96CBD0D8}" type="presParOf" srcId="{333A1088-737F-45CB-B68E-254E46348037}" destId="{AED2198E-93D5-4001-81B4-73124B309672}" srcOrd="12" destOrd="0" presId="urn:microsoft.com/office/officeart/2005/8/layout/target3"/>
    <dgm:cxn modelId="{B891EF77-AB74-4DEE-8236-D88144751015}" type="presParOf" srcId="{333A1088-737F-45CB-B68E-254E46348037}" destId="{2BE915AB-18AA-4053-B92C-3BFC9ED204BB}" srcOrd="13" destOrd="0" presId="urn:microsoft.com/office/officeart/2005/8/layout/target3"/>
    <dgm:cxn modelId="{34819B9B-55D5-4EF3-A440-9E56DE85B162}" type="presParOf" srcId="{333A1088-737F-45CB-B68E-254E46348037}" destId="{6BB5E863-4638-4E1D-BFDE-399D028AC4ED}" srcOrd="14" destOrd="0" presId="urn:microsoft.com/office/officeart/2005/8/layout/target3"/>
    <dgm:cxn modelId="{95981110-4956-4A12-8A64-54116CD0E61B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VY_32_INOVACE_15_Z7_RIO </a:t>
          </a:r>
          <a:r>
            <a:rPr lang="cs-CZ" sz="2000" kern="1200" baseline="0" dirty="0" smtClean="0"/>
            <a:t>DE JANEIRO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Rio de </a:t>
          </a:r>
          <a:r>
            <a:rPr lang="cs-CZ" sz="2000" kern="1200" dirty="0" err="1" smtClean="0"/>
            <a:t>Janeiro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286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949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636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5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97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661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896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822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339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592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447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03451-7768-4C0F-ADF0-78EA232CD86A}" type="datetimeFigureOut">
              <a:rPr lang="cs-CZ" smtClean="0"/>
              <a:t>10. 11. 2013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DA5BE8-7150-4DBF-8F63-923CADD397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332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is.sk/image/27491/2.jpg" TargetMode="External"/><Relationship Id="rId7" Type="http://schemas.openxmlformats.org/officeDocument/2006/relationships/hyperlink" Target="http://cs.wikipedia.org/wiki/Rio_de_Janeiro" TargetMode="External"/><Relationship Id="rId2" Type="http://schemas.openxmlformats.org/officeDocument/2006/relationships/hyperlink" Target="http://cs.wikipedia.org/wiki/Soubor:Cristo_Redentor_-_Rio_de_Janeiro,_Brasi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pucai_Panoramic.jpg" TargetMode="External"/><Relationship Id="rId5" Type="http://schemas.openxmlformats.org/officeDocument/2006/relationships/hyperlink" Target="http://cs.wikipedia.org/wiki/Soubor:CopacabanaPavement.jpg" TargetMode="External"/><Relationship Id="rId4" Type="http://schemas.openxmlformats.org/officeDocument/2006/relationships/hyperlink" Target="http://upload.wikimedia.org/wikipedia/commons/3/36/Maracan%C3%A3_Stadium_in_Rio_de_Janeiro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623961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Rio de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Janeiro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leden 2013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584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/>
              <a:t>Rio de </a:t>
            </a:r>
            <a:r>
              <a:rPr lang="cs-CZ" sz="8000" b="1" u="sng" dirty="0" err="1" smtClean="0"/>
              <a:t>Janeiro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karnevalová metropole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75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Základní údaje: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 smtClean="0"/>
              <a:t>stát - Brazílie</a:t>
            </a:r>
          </a:p>
          <a:p>
            <a:endParaRPr lang="cs-CZ" dirty="0" smtClean="0"/>
          </a:p>
          <a:p>
            <a:r>
              <a:rPr lang="cs-CZ" dirty="0" smtClean="0"/>
              <a:t>rozloha - 1260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očet obyvatel - 6 227 000(2009)</a:t>
            </a:r>
          </a:p>
          <a:p>
            <a:endParaRPr lang="cs-CZ" dirty="0"/>
          </a:p>
          <a:p>
            <a:r>
              <a:rPr lang="cs-CZ" dirty="0" smtClean="0"/>
              <a:t>rok založení - 1565</a:t>
            </a:r>
          </a:p>
          <a:p>
            <a:endParaRPr lang="cs-CZ" dirty="0" smtClean="0"/>
          </a:p>
          <a:p>
            <a:r>
              <a:rPr lang="cs-CZ" dirty="0" smtClean="0"/>
              <a:t>poloha – na jihu Brazílie při pobřeží Atlantiku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062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568952" cy="586551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socha Krista Spasitele:</a:t>
            </a:r>
          </a:p>
          <a:p>
            <a:endParaRPr lang="cs-CZ" b="1" u="sng" dirty="0" smtClean="0"/>
          </a:p>
          <a:p>
            <a:r>
              <a:rPr lang="cs-CZ" dirty="0"/>
              <a:t>b</a:t>
            </a:r>
            <a:r>
              <a:rPr lang="cs-CZ" dirty="0" smtClean="0"/>
              <a:t>yla odhalena roku 1931, práce na ní trvaly 9 let</a:t>
            </a:r>
          </a:p>
          <a:p>
            <a:endParaRPr lang="cs-CZ" dirty="0"/>
          </a:p>
          <a:p>
            <a:r>
              <a:rPr lang="cs-CZ" dirty="0" smtClean="0"/>
              <a:t>je to památník brazilské nezávislosti na Portugalsku</a:t>
            </a:r>
          </a:p>
          <a:p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ejím autorem je </a:t>
            </a:r>
            <a:r>
              <a:rPr lang="cs-CZ" dirty="0" err="1" smtClean="0"/>
              <a:t>Heitor</a:t>
            </a:r>
            <a:r>
              <a:rPr lang="cs-CZ" dirty="0" smtClean="0"/>
              <a:t> da Silva </a:t>
            </a:r>
            <a:r>
              <a:rPr lang="cs-CZ" dirty="0" err="1" smtClean="0"/>
              <a:t>Costa</a:t>
            </a:r>
            <a:r>
              <a:rPr lang="cs-CZ" dirty="0" smtClean="0"/>
              <a:t>(jeho návrh zvítězil v celonárodní soutěži v roce 1921)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ocha se dívá na moře a rozpřahuje své ruce nad městem (ochranné gesto)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12870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/>
              <a:t>je označována za jeden z novodobých </a:t>
            </a:r>
            <a:r>
              <a:rPr lang="cs-CZ" dirty="0" smtClean="0"/>
              <a:t>7 divů </a:t>
            </a:r>
            <a:r>
              <a:rPr lang="cs-CZ" dirty="0"/>
              <a:t>světa</a:t>
            </a:r>
          </a:p>
          <a:p>
            <a:endParaRPr lang="cs-CZ" dirty="0"/>
          </a:p>
          <a:p>
            <a:r>
              <a:rPr lang="cs-CZ" dirty="0" smtClean="0"/>
              <a:t>socha je vysoká 38m, hmotnost sochy činí 635t</a:t>
            </a:r>
          </a:p>
          <a:p>
            <a:endParaRPr lang="cs-CZ" dirty="0"/>
          </a:p>
          <a:p>
            <a:r>
              <a:rPr lang="cs-CZ" dirty="0" smtClean="0"/>
              <a:t>stojí na vrcholu hory, kam vede nejstarší elektrifikovaná železnice v zemi, na vrchol jezdí také eskalátory a výtahy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295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Soubor:Cristo Redentor - Rio de Janeiro, Brasi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0648"/>
            <a:ext cx="3960440" cy="5945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63093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ocha Krista nad městem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70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43528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Zajímavosti: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/>
              <a:t>pláže (např. </a:t>
            </a:r>
            <a:r>
              <a:rPr lang="cs-CZ" dirty="0" err="1"/>
              <a:t>Copacabana</a:t>
            </a:r>
            <a:r>
              <a:rPr lang="cs-CZ" dirty="0"/>
              <a:t>-dlouhá 4,5 km) jsou proslulé teplou vodou a čistým pískem</a:t>
            </a:r>
          </a:p>
          <a:p>
            <a:r>
              <a:rPr lang="cs-CZ" dirty="0"/>
              <a:t>druhé největší město po </a:t>
            </a:r>
            <a:r>
              <a:rPr lang="cs-CZ" dirty="0" err="1"/>
              <a:t>Sao</a:t>
            </a:r>
            <a:r>
              <a:rPr lang="cs-CZ" dirty="0"/>
              <a:t> Paulu</a:t>
            </a:r>
          </a:p>
          <a:p>
            <a:r>
              <a:rPr lang="cs-CZ" dirty="0"/>
              <a:t>do roku 1960 hlavní město</a:t>
            </a:r>
          </a:p>
          <a:p>
            <a:r>
              <a:rPr lang="cs-CZ" dirty="0"/>
              <a:t>v roce 2016 se zde budou konat olympijské hry</a:t>
            </a:r>
          </a:p>
          <a:p>
            <a:r>
              <a:rPr lang="cs-CZ" dirty="0"/>
              <a:t>známý fotbalový stadion </a:t>
            </a:r>
            <a:r>
              <a:rPr lang="cs-CZ" dirty="0" err="1"/>
              <a:t>Maracaná</a:t>
            </a:r>
            <a:r>
              <a:rPr lang="cs-CZ" dirty="0"/>
              <a:t>, bude se na </a:t>
            </a:r>
            <a:r>
              <a:rPr lang="cs-CZ" dirty="0" smtClean="0"/>
              <a:t>něm </a:t>
            </a:r>
            <a:r>
              <a:rPr lang="cs-CZ" dirty="0"/>
              <a:t>také hrát mistrovství světa v roce 2014</a:t>
            </a:r>
          </a:p>
          <a:p>
            <a:pPr marL="0" indent="0">
              <a:buNone/>
            </a:pPr>
            <a:endParaRPr lang="cs-CZ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133989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upload.wikimedia.org/wikipedia/commons/3/36/Maracan%C3%A3_Stadium_in_Rio_de_Janei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4461824" cy="3281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78904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tadion </a:t>
            </a:r>
            <a:r>
              <a:rPr lang="cs-CZ" dirty="0" err="1" smtClean="0"/>
              <a:t>Maracaná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Picture 2" descr="Soubor:CopacabanaPaveme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927" y="476672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91880" y="6381328"/>
            <a:ext cx="519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Takzvaná Portugalská dlažba podél pláže </a:t>
            </a:r>
            <a:r>
              <a:rPr lang="cs-CZ" dirty="0" err="1" smtClean="0"/>
              <a:t>Copacabana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36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err="1" smtClean="0"/>
              <a:t>Favelas</a:t>
            </a:r>
            <a:r>
              <a:rPr lang="cs-CZ" b="1" u="sng" dirty="0" smtClean="0"/>
              <a:t>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/>
              <a:t>v</a:t>
            </a:r>
            <a:r>
              <a:rPr lang="cs-CZ" dirty="0" smtClean="0"/>
              <a:t> Riu je velmi zřetelná hranice mezi chudými a bohatými</a:t>
            </a:r>
          </a:p>
          <a:p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hudinské slumy se zde nazývají </a:t>
            </a:r>
            <a:r>
              <a:rPr lang="cs-CZ" dirty="0" err="1" smtClean="0"/>
              <a:t>favelas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byvatele sužuje kromě chudoby nedostatečný přístup ke zdravotní péči a ke vzdělání, obchod s drogami a rostoucí kriminalita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07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19256" cy="586551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Karneval: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/>
              <a:t>o</a:t>
            </a:r>
            <a:r>
              <a:rPr lang="cs-CZ" dirty="0" smtClean="0"/>
              <a:t>slavy trvají 5 dnů, od pátku do úterý před Popeleční středou</a:t>
            </a:r>
          </a:p>
          <a:p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ačínají velkým průvodem, celým městem projíždí král karnevalu</a:t>
            </a:r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arneval vrcholí přehlídkou 14 nejlepších tanečních škol na obrovské scéně(</a:t>
            </a:r>
            <a:r>
              <a:rPr lang="cs-CZ" dirty="0" err="1" smtClean="0"/>
              <a:t>sambodromu</a:t>
            </a:r>
            <a:r>
              <a:rPr lang="cs-CZ" dirty="0" smtClean="0"/>
              <a:t>) s kapacitou 60 000 diváků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522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7620000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4797152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karneval v Rio de </a:t>
            </a:r>
            <a:r>
              <a:rPr lang="cs-CZ" dirty="0" err="1"/>
              <a:t>Janeiro</a:t>
            </a:r>
            <a:r>
              <a:rPr lang="cs-CZ" dirty="0"/>
              <a:t> - </a:t>
            </a:r>
            <a:r>
              <a:rPr lang="cs-CZ" dirty="0" err="1"/>
              <a:t>sambadrom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605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435280" cy="58655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800" b="1" u="sng" dirty="0" smtClean="0"/>
              <a:t>Citace: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http://cs.wikipedia.org/wiki/Soubor:Cristo_Redentor_-_Rio_de_Janeiro,_Brasil.jpg</a:t>
            </a:r>
            <a:endParaRPr lang="cs-CZ" dirty="0" smtClean="0">
              <a:hlinkClick r:id="rId3"/>
            </a:endParaRPr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upload.wikimedia.org/wikipedia/commons/3/36/Maracan%C3%A3_Stadium_in_Rio_de_Janeiro.jpg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cs.wikipedia.org/wiki/Soubor:CopacabanaPavement.jpg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http://cs.wikipedia.org/wiki/Soubor:Sapucai_Panoramic.jpg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://cs.wikipedia.org/wiki/Rio_de_Janeiro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BERNSTEIN, </a:t>
            </a:r>
            <a:r>
              <a:rPr lang="cs-CZ" dirty="0" err="1" smtClean="0">
                <a:solidFill>
                  <a:srgbClr val="002060"/>
                </a:solidFill>
              </a:rPr>
              <a:t>Ken</a:t>
            </a:r>
            <a:r>
              <a:rPr lang="cs-CZ" dirty="0" smtClean="0">
                <a:solidFill>
                  <a:srgbClr val="002060"/>
                </a:solidFill>
              </a:rPr>
              <a:t>. Rio de </a:t>
            </a:r>
            <a:r>
              <a:rPr lang="cs-CZ" dirty="0" err="1" smtClean="0">
                <a:solidFill>
                  <a:srgbClr val="002060"/>
                </a:solidFill>
              </a:rPr>
              <a:t>Janeiro</a:t>
            </a:r>
            <a:r>
              <a:rPr lang="cs-CZ" dirty="0" smtClean="0">
                <a:solidFill>
                  <a:srgbClr val="002060"/>
                </a:solidFill>
              </a:rPr>
              <a:t>. 1. vydání. </a:t>
            </a:r>
            <a:r>
              <a:rPr lang="cs-CZ" dirty="0" err="1" smtClean="0">
                <a:solidFill>
                  <a:srgbClr val="002060"/>
                </a:solidFill>
              </a:rPr>
              <a:t>Bučovice:ROTOM</a:t>
            </a:r>
            <a:r>
              <a:rPr lang="cs-CZ" dirty="0" smtClean="0">
                <a:solidFill>
                  <a:srgbClr val="002060"/>
                </a:solidFill>
              </a:rPr>
              <a:t>, 2001. ISBN 80-85840-39-1.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34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Anotace:</a:t>
            </a:r>
          </a:p>
          <a:p>
            <a:r>
              <a:rPr lang="cs-CZ" dirty="0"/>
              <a:t>výklad – popis města z různých hledisek, určeno pro práci s interaktivní tabulí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0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365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Rio de Janeiro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Rio de Janeiro(karnevalová metropole)</dc:title>
  <dc:creator>hajkovi</dc:creator>
  <cp:lastModifiedBy>hajkovi</cp:lastModifiedBy>
  <cp:revision>33</cp:revision>
  <dcterms:created xsi:type="dcterms:W3CDTF">2013-02-22T15:40:04Z</dcterms:created>
  <dcterms:modified xsi:type="dcterms:W3CDTF">2013-11-10T12:15:32Z</dcterms:modified>
</cp:coreProperties>
</file>