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65" r:id="rId5"/>
    <p:sldId id="259" r:id="rId6"/>
    <p:sldId id="266" r:id="rId7"/>
    <p:sldId id="261" r:id="rId8"/>
    <p:sldId id="267" r:id="rId9"/>
    <p:sldId id="263" r:id="rId10"/>
    <p:sldId id="268" r:id="rId11"/>
    <p:sldId id="273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Vegetační pásy Afriky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VY_32_INOVACE_01_ZE7_VEGETAČNÍ </a:t>
          </a:r>
          <a:r>
            <a:rPr lang="cs-CZ" sz="2000" baseline="0" dirty="0" smtClean="0"/>
            <a:t>PÁSY AFRIKY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A87F74A-34E8-4CF1-BBBB-0EEC5DAEF114}" type="presOf" srcId="{757F3AB3-0718-4624-B441-E567A8F0AB56}" destId="{333A1088-737F-45CB-B68E-254E46348037}" srcOrd="0" destOrd="0" presId="urn:microsoft.com/office/officeart/2005/8/layout/target3"/>
    <dgm:cxn modelId="{DEFA2077-AB0D-4700-A6DC-C4556517079F}" type="presOf" srcId="{B651F6E3-6281-48DB-9319-2AEAFDAE7572}" destId="{6BB5E863-4638-4E1D-BFDE-399D028AC4ED}" srcOrd="1" destOrd="0" presId="urn:microsoft.com/office/officeart/2005/8/layout/target3"/>
    <dgm:cxn modelId="{CB95F599-154A-4E13-84D3-5FAEF1FAD5CB}" type="presOf" srcId="{D1D4F407-5343-4D3F-B5B9-D407B03CAEB4}" destId="{D005CE8C-CC26-4C3E-AC11-E15060ECD759}" srcOrd="0" destOrd="0" presId="urn:microsoft.com/office/officeart/2005/8/layout/target3"/>
    <dgm:cxn modelId="{CAB6C4D8-3423-41D0-A20B-F4EC7F773413}" type="presOf" srcId="{D1B46980-6531-4606-95E6-44980827E919}" destId="{2BE915AB-18AA-4053-B92C-3BFC9ED204BB}" srcOrd="1" destOrd="0" presId="urn:microsoft.com/office/officeart/2005/8/layout/target3"/>
    <dgm:cxn modelId="{4C5D7FF6-E633-461F-9DFA-07A87D73524F}" type="presOf" srcId="{D8197B8C-B260-4A16-BDF4-0947B075E274}" destId="{25B08C86-7E15-44DC-BE7F-FFB55DD49D12}" srcOrd="0" destOrd="0" presId="urn:microsoft.com/office/officeart/2005/8/layout/target3"/>
    <dgm:cxn modelId="{5ED9E333-B26A-465E-85CF-67EFF5D9496A}" type="presOf" srcId="{D8197B8C-B260-4A16-BDF4-0947B075E274}" destId="{5A5FFA88-C948-4069-8E93-59FA12366E83}" srcOrd="1" destOrd="0" presId="urn:microsoft.com/office/officeart/2005/8/layout/target3"/>
    <dgm:cxn modelId="{DE030B7F-9979-40F3-80E7-DD163B898F82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EB45F8-3676-4C51-9B51-C24F0003BA9F}" type="presOf" srcId="{B651F6E3-6281-48DB-9319-2AEAFDAE7572}" destId="{619D679B-A015-4ECF-8348-D1034C574F40}" srcOrd="0" destOrd="0" presId="urn:microsoft.com/office/officeart/2005/8/layout/target3"/>
    <dgm:cxn modelId="{746F88E7-2B33-4077-B8E7-F1D2BDCEDC2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3477755-A8FE-4B1C-ADC3-817A7580C30B}" type="presParOf" srcId="{333A1088-737F-45CB-B68E-254E46348037}" destId="{F5ABB229-8D3B-4694-996A-96F23CF14429}" srcOrd="0" destOrd="0" presId="urn:microsoft.com/office/officeart/2005/8/layout/target3"/>
    <dgm:cxn modelId="{2199F40F-2BF8-4F78-887F-DC893897B368}" type="presParOf" srcId="{333A1088-737F-45CB-B68E-254E46348037}" destId="{F41139FD-01EE-4571-8B17-4FB00FC51163}" srcOrd="1" destOrd="0" presId="urn:microsoft.com/office/officeart/2005/8/layout/target3"/>
    <dgm:cxn modelId="{EB409DA6-202F-4F76-A2EB-520FA3CC57B1}" type="presParOf" srcId="{333A1088-737F-45CB-B68E-254E46348037}" destId="{D005CE8C-CC26-4C3E-AC11-E15060ECD759}" srcOrd="2" destOrd="0" presId="urn:microsoft.com/office/officeart/2005/8/layout/target3"/>
    <dgm:cxn modelId="{158FFF84-D952-4F46-A4DB-5B7DD53B20E1}" type="presParOf" srcId="{333A1088-737F-45CB-B68E-254E46348037}" destId="{2C702D82-9B77-49B7-9568-BB8EB47C3372}" srcOrd="3" destOrd="0" presId="urn:microsoft.com/office/officeart/2005/8/layout/target3"/>
    <dgm:cxn modelId="{F2C91AC8-D879-45E0-A960-7D7B8AF50035}" type="presParOf" srcId="{333A1088-737F-45CB-B68E-254E46348037}" destId="{A52A0455-90FF-4808-ABD0-F02540D31D5A}" srcOrd="4" destOrd="0" presId="urn:microsoft.com/office/officeart/2005/8/layout/target3"/>
    <dgm:cxn modelId="{102A86DD-0463-4ECE-BC6D-C596B7395491}" type="presParOf" srcId="{333A1088-737F-45CB-B68E-254E46348037}" destId="{6140AFEC-043D-4C43-A2F9-D0F5331DF3A3}" srcOrd="5" destOrd="0" presId="urn:microsoft.com/office/officeart/2005/8/layout/target3"/>
    <dgm:cxn modelId="{65D2E18C-BCDF-47E4-9409-A82732BF041F}" type="presParOf" srcId="{333A1088-737F-45CB-B68E-254E46348037}" destId="{9358AC05-5D7D-4327-9F80-1AD486AEA664}" srcOrd="6" destOrd="0" presId="urn:microsoft.com/office/officeart/2005/8/layout/target3"/>
    <dgm:cxn modelId="{648F106E-CEDE-48B2-8746-2CD8473F9692}" type="presParOf" srcId="{333A1088-737F-45CB-B68E-254E46348037}" destId="{313FC574-E1CD-4FB4-B054-0B805CE0447D}" srcOrd="7" destOrd="0" presId="urn:microsoft.com/office/officeart/2005/8/layout/target3"/>
    <dgm:cxn modelId="{29AF853F-DBAE-4359-94AB-22E9C59A8FA8}" type="presParOf" srcId="{333A1088-737F-45CB-B68E-254E46348037}" destId="{619D679B-A015-4ECF-8348-D1034C574F40}" srcOrd="8" destOrd="0" presId="urn:microsoft.com/office/officeart/2005/8/layout/target3"/>
    <dgm:cxn modelId="{317B1BC7-2405-492C-9426-7BE5191D262C}" type="presParOf" srcId="{333A1088-737F-45CB-B68E-254E46348037}" destId="{322283A8-4A27-4CDA-BAE3-F381106A9174}" srcOrd="9" destOrd="0" presId="urn:microsoft.com/office/officeart/2005/8/layout/target3"/>
    <dgm:cxn modelId="{F8DB297B-AFC6-4A9C-999C-6FCAA162743F}" type="presParOf" srcId="{333A1088-737F-45CB-B68E-254E46348037}" destId="{FFC9F71D-1B4F-4AD9-A4A6-86ADEFC8AF5C}" srcOrd="10" destOrd="0" presId="urn:microsoft.com/office/officeart/2005/8/layout/target3"/>
    <dgm:cxn modelId="{2EA35178-BAA5-4ED5-937C-32AE4FB2820E}" type="presParOf" srcId="{333A1088-737F-45CB-B68E-254E46348037}" destId="{25B08C86-7E15-44DC-BE7F-FFB55DD49D12}" srcOrd="11" destOrd="0" presId="urn:microsoft.com/office/officeart/2005/8/layout/target3"/>
    <dgm:cxn modelId="{88B8F4EC-963A-4AE5-ACF8-0F4C098A5EE8}" type="presParOf" srcId="{333A1088-737F-45CB-B68E-254E46348037}" destId="{AED2198E-93D5-4001-81B4-73124B309672}" srcOrd="12" destOrd="0" presId="urn:microsoft.com/office/officeart/2005/8/layout/target3"/>
    <dgm:cxn modelId="{EDBD561F-C1C9-4C9B-8809-D331C3D6A541}" type="presParOf" srcId="{333A1088-737F-45CB-B68E-254E46348037}" destId="{2BE915AB-18AA-4053-B92C-3BFC9ED204BB}" srcOrd="13" destOrd="0" presId="urn:microsoft.com/office/officeart/2005/8/layout/target3"/>
    <dgm:cxn modelId="{9AC69DA5-437B-4652-AB8C-C1C3A4D296BC}" type="presParOf" srcId="{333A1088-737F-45CB-B68E-254E46348037}" destId="{6BB5E863-4638-4E1D-BFDE-399D028AC4ED}" srcOrd="14" destOrd="0" presId="urn:microsoft.com/office/officeart/2005/8/layout/target3"/>
    <dgm:cxn modelId="{E7720927-618A-49A0-B8F0-7F17CEB91067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VY_32_INOVACE_01_ZE7_VEGETAČNÍ </a:t>
          </a:r>
          <a:r>
            <a:rPr lang="cs-CZ" sz="2000" kern="1200" baseline="0" dirty="0" smtClean="0"/>
            <a:t>PÁSY AFRIKY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Vegetační pásy Afriky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526E47-D77E-4208-A01B-1FAFB3F5512F}" type="datetimeFigureOut">
              <a:rPr lang="cs-CZ" smtClean="0"/>
              <a:pPr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D381D-D5A1-40BE-95E7-05620CC9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arangire-Natpark800600.jpg" TargetMode="External"/><Relationship Id="rId2" Type="http://schemas.openxmlformats.org/officeDocument/2006/relationships/hyperlink" Target="http://cs.wikipedia.org/wiki/Soubor:Desert_-_Inner_Mongolia_edi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Ba%C4%8Dina2.jpg" TargetMode="External"/><Relationship Id="rId4" Type="http://schemas.openxmlformats.org/officeDocument/2006/relationships/hyperlink" Target="http://upload.wikimedia.org/wikipedia/commons/d/d5/River_gambia_Niokolokoba_National_Park.gi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83227594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Vegetační pásy Afriky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</a:t>
            </a:r>
            <a:r>
              <a:rPr lang="cs-CZ" smtClean="0"/>
              <a:t>: srpen </a:t>
            </a:r>
            <a:r>
              <a:rPr lang="cs-CZ" dirty="0" smtClean="0"/>
              <a:t>2012   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Vegetační pásy Afriky</a:t>
            </a:r>
            <a:endParaRPr lang="cs-CZ" sz="8000" b="1" u="sng" dirty="0">
              <a:solidFill>
                <a:schemeClr val="bg2">
                  <a:lumMod val="1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bg2">
                    <a:lumMod val="10000"/>
                  </a:schemeClr>
                </a:solidFill>
              </a:rPr>
              <a:t>1. Pouště</a:t>
            </a: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 (Sahara, Kalahari, </a:t>
            </a:r>
            <a:r>
              <a:rPr lang="cs-CZ" sz="3200" dirty="0" err="1" smtClean="0">
                <a:solidFill>
                  <a:schemeClr val="bg2">
                    <a:lumMod val="10000"/>
                  </a:schemeClr>
                </a:solidFill>
              </a:rPr>
              <a:t>Namib</a:t>
            </a: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)</a:t>
            </a: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186766" cy="5357850"/>
          </a:xfrm>
        </p:spPr>
        <p:txBody>
          <a:bodyPr>
            <a:normAutofit fontScale="92500" lnSpcReduction="20000"/>
          </a:bodyPr>
          <a:lstStyle/>
          <a:p>
            <a:pPr algn="just"/>
            <a:endParaRPr lang="cs-CZ" dirty="0" smtClean="0">
              <a:solidFill>
                <a:srgbClr val="7030A0"/>
              </a:solidFill>
            </a:endParaRPr>
          </a:p>
          <a:p>
            <a:pPr algn="just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oázy (datlovníky, velbloudi)</a:t>
            </a:r>
          </a:p>
          <a:p>
            <a:pPr algn="just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na jih od Sahary –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Sahel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(zde se poušť rozšiřuje)</a:t>
            </a:r>
          </a:p>
          <a:p>
            <a:pPr algn="just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514350" indent="-514350" algn="just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špatné podmínky pro zemědělství, lidé trpící hladem</a:t>
            </a:r>
          </a:p>
          <a:p>
            <a:pPr marL="514350" indent="-51435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Typičtí živočichové:</a:t>
            </a:r>
          </a:p>
          <a:p>
            <a:pPr marL="514350" indent="-51435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514350" indent="-514350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ještěrky, chřestýši, štíři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3600" dirty="0">
              <a:solidFill>
                <a:schemeClr val="bg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129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99" y="571500"/>
            <a:ext cx="7746437" cy="580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bg2">
                    <a:lumMod val="10000"/>
                  </a:schemeClr>
                </a:solidFill>
              </a:rPr>
              <a:t>2. Savany</a:t>
            </a:r>
            <a:endParaRPr lang="cs-CZ" sz="3200" b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329642" cy="5429288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převládají traviny a keře</a:t>
            </a:r>
          </a:p>
          <a:p>
            <a:pPr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ojedinělý výskyt stromů (např. baobab)</a:t>
            </a:r>
          </a:p>
          <a:p>
            <a:pPr algn="just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střídání období sucha a deště</a:t>
            </a:r>
          </a:p>
          <a:p>
            <a:pPr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Typičtí živočichové:</a:t>
            </a:r>
          </a:p>
          <a:p>
            <a:pPr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antilopy, zebry, žirafy, sloni, lvi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3600" dirty="0">
              <a:solidFill>
                <a:schemeClr val="bg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bg2">
                    <a:lumMod val="10000"/>
                  </a:schemeClr>
                </a:solidFill>
              </a:rPr>
              <a:t>3. Tropické deštné lesy</a:t>
            </a:r>
            <a:endParaRPr lang="cs-CZ" sz="3200" b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58204" cy="528641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pobřeží Guinejského zálivu, Konžská pánev </a:t>
            </a:r>
          </a:p>
          <a:p>
            <a:pPr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kácení tropických deštných lesů</a:t>
            </a:r>
          </a:p>
          <a:p>
            <a:pPr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velké množství srážek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Typičtí živočichové:</a:t>
            </a:r>
          </a:p>
          <a:p>
            <a:pPr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primáti, hmyz, hadi, tygr, obojživelníci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>
                <a:solidFill>
                  <a:srgbClr val="7030A0"/>
                </a:solidFill>
                <a:latin typeface="+mn-lt"/>
              </a:rPr>
              <a:t> </a:t>
            </a:r>
            <a:endParaRPr lang="cs-CZ" sz="3600" dirty="0">
              <a:solidFill>
                <a:schemeClr val="bg2">
                  <a:lumMod val="10000"/>
                </a:schemeClr>
              </a:solidFill>
              <a:latin typeface="+mn-lt"/>
            </a:endParaRPr>
          </a:p>
        </p:txBody>
      </p:sp>
      <p:pic>
        <p:nvPicPr>
          <p:cNvPr id="5" name="Picture 2" descr="http://upload.wikimedia.org/wikipedia/commons/d/d5/River_gambia_Niokolokoba_National_Park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7525405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bg2">
                    <a:lumMod val="10000"/>
                  </a:schemeClr>
                </a:solidFill>
              </a:rPr>
              <a:t>4. Subtropické </a:t>
            </a:r>
            <a:r>
              <a:rPr lang="cs-CZ" sz="3200" b="1" u="sng" dirty="0" err="1" smtClean="0">
                <a:solidFill>
                  <a:schemeClr val="bg2">
                    <a:lumMod val="10000"/>
                  </a:schemeClr>
                </a:solidFill>
              </a:rPr>
              <a:t>tvrdolisté</a:t>
            </a:r>
            <a:r>
              <a:rPr lang="cs-CZ" sz="3200" b="1" u="sng" dirty="0" smtClean="0">
                <a:solidFill>
                  <a:schemeClr val="bg2">
                    <a:lumMod val="10000"/>
                  </a:schemeClr>
                </a:solidFill>
              </a:rPr>
              <a:t> dřeviny</a:t>
            </a:r>
            <a:endParaRPr lang="cs-CZ" sz="3200" b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58204" cy="542928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pobřeží Středozemního moře a jih jižní Afriky</a:t>
            </a:r>
          </a:p>
          <a:p>
            <a:pPr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nejpříznivější pro život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výrazně pozměněny člověkem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Zemědělství:</a:t>
            </a:r>
          </a:p>
          <a:p>
            <a:pPr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pěstování citrusů, vinné révy a oliv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3600" dirty="0">
              <a:solidFill>
                <a:schemeClr val="bg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7301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58204" cy="5840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Citace:</a:t>
            </a:r>
          </a:p>
          <a:p>
            <a:pPr>
              <a:buNone/>
            </a:pPr>
            <a:r>
              <a:rPr lang="cs-CZ" sz="2400" dirty="0">
                <a:hlinkClick r:id="rId2"/>
              </a:rPr>
              <a:t>http://cs.wikipedia.org/wiki/Soubor:Desert_-_</a:t>
            </a:r>
            <a:r>
              <a:rPr lang="cs-CZ" sz="2400" dirty="0" smtClean="0">
                <a:hlinkClick r:id="rId2"/>
              </a:rPr>
              <a:t>Inner_Mongolia_edit.jpg</a:t>
            </a:r>
            <a:endParaRPr lang="cs-CZ" sz="2400" dirty="0" smtClean="0"/>
          </a:p>
          <a:p>
            <a:pPr>
              <a:buNone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cs.wikipedia.org/wiki/Soubor:Tarangire-Natpark800600.jpg</a:t>
            </a:r>
            <a:endParaRPr lang="cs-CZ" sz="2400" dirty="0" smtClean="0"/>
          </a:p>
          <a:p>
            <a:pPr>
              <a:buNone/>
            </a:pP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upload.wikimedia.org/wikipedia/commons/d/d5/River_gambia_Niokolokoba_National_Park.gif</a:t>
            </a:r>
            <a:endParaRPr lang="cs-CZ" sz="2400" dirty="0" smtClean="0"/>
          </a:p>
          <a:p>
            <a:pPr>
              <a:buNone/>
            </a:pPr>
            <a:r>
              <a:rPr lang="cs-CZ" sz="2400" dirty="0">
                <a:hlinkClick r:id="rId5"/>
              </a:rPr>
              <a:t>http://cs.wikipedia.org/wiki/Soubor:Ba%C4%8Dina2.jpg</a:t>
            </a:r>
            <a:endParaRPr lang="cs-CZ" sz="2400" dirty="0"/>
          </a:p>
          <a:p>
            <a:pPr algn="just">
              <a:buNone/>
            </a:pPr>
            <a:r>
              <a:rPr lang="cs-CZ" sz="2200" dirty="0" smtClean="0">
                <a:solidFill>
                  <a:srgbClr val="002060"/>
                </a:solidFill>
              </a:rPr>
              <a:t>DVOŘÁK</a:t>
            </a:r>
            <a:r>
              <a:rPr lang="cs-CZ" sz="2200" dirty="0" smtClean="0">
                <a:solidFill>
                  <a:srgbClr val="002060"/>
                </a:solidFill>
              </a:rPr>
              <a:t>, Jiří. Mgr. KOHOUTOVÁ, Alice. RNDr. TAIBR, Pavel. Mgr. Zeměpis 7. 1. vydání. Plzeň: </a:t>
            </a:r>
            <a:r>
              <a:rPr lang="cs-CZ" sz="2200" dirty="0" err="1" smtClean="0">
                <a:solidFill>
                  <a:srgbClr val="002060"/>
                </a:solidFill>
              </a:rPr>
              <a:t>Fraus</a:t>
            </a:r>
            <a:r>
              <a:rPr lang="cs-CZ" sz="2200" dirty="0" smtClean="0">
                <a:solidFill>
                  <a:srgbClr val="002060"/>
                </a:solidFill>
              </a:rPr>
              <a:t>, 2005. ISBN 80-7238-304-3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Anotace:</a:t>
            </a:r>
          </a:p>
          <a:p>
            <a:pPr algn="just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výklad – charakteristika přírodních krajin Afriky, určeno pro práci s interaktivní tabulí </a:t>
            </a:r>
          </a:p>
          <a:p>
            <a:endParaRPr lang="cs-CZ" dirty="0" smtClean="0">
              <a:solidFill>
                <a:srgbClr val="663300"/>
              </a:solidFill>
            </a:endParaRPr>
          </a:p>
          <a:p>
            <a:endParaRPr lang="cs-CZ" dirty="0" smtClean="0">
              <a:solidFill>
                <a:srgbClr val="663300"/>
              </a:solidFill>
            </a:endParaRPr>
          </a:p>
          <a:p>
            <a:endParaRPr lang="cs-CZ" dirty="0" smtClean="0">
              <a:solidFill>
                <a:srgbClr val="663300"/>
              </a:solidFill>
            </a:endParaRPr>
          </a:p>
          <a:p>
            <a:endParaRPr lang="cs-CZ" dirty="0" smtClean="0">
              <a:solidFill>
                <a:srgbClr val="663300"/>
              </a:solidFill>
            </a:endParaRPr>
          </a:p>
          <a:p>
            <a:endParaRPr lang="cs-CZ" dirty="0" smtClean="0">
              <a:solidFill>
                <a:srgbClr val="663300"/>
              </a:solidFill>
            </a:endParaRPr>
          </a:p>
          <a:p>
            <a:endParaRPr lang="cs-CZ" dirty="0" smtClean="0">
              <a:solidFill>
                <a:srgbClr val="663300"/>
              </a:solidFill>
            </a:endParaRPr>
          </a:p>
          <a:p>
            <a:endParaRPr lang="cs-CZ" dirty="0" smtClean="0">
              <a:solidFill>
                <a:srgbClr val="663300"/>
              </a:solidFill>
            </a:endParaRPr>
          </a:p>
          <a:p>
            <a:pPr>
              <a:buNone/>
            </a:pPr>
            <a:endParaRPr lang="cs-CZ" dirty="0">
              <a:solidFill>
                <a:srgbClr val="66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236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Vegetační pásy Afriky</vt:lpstr>
      <vt:lpstr>1. Pouště (Sahara, Kalahari, Namib)</vt:lpstr>
      <vt:lpstr>                 </vt:lpstr>
      <vt:lpstr>2. Savany</vt:lpstr>
      <vt:lpstr>                 </vt:lpstr>
      <vt:lpstr>3. Tropické deštné lesy</vt:lpstr>
      <vt:lpstr>                   </vt:lpstr>
      <vt:lpstr>4. Subtropické tvrdolisté dřeviny</vt:lpstr>
      <vt:lpstr>                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KRAJINY AFRIKY</dc:title>
  <dc:creator>mi</dc:creator>
  <cp:lastModifiedBy>hajkovi</cp:lastModifiedBy>
  <cp:revision>54</cp:revision>
  <dcterms:created xsi:type="dcterms:W3CDTF">2012-08-02T17:30:19Z</dcterms:created>
  <dcterms:modified xsi:type="dcterms:W3CDTF">2013-11-10T01:24:31Z</dcterms:modified>
</cp:coreProperties>
</file>