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67" r:id="rId5"/>
    <p:sldId id="261" r:id="rId6"/>
    <p:sldId id="258" r:id="rId7"/>
    <p:sldId id="262" r:id="rId8"/>
    <p:sldId id="259" r:id="rId9"/>
    <p:sldId id="260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Hájková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Podnebné pásy Ameriky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VY_32_INOVACE_08_ZE7_PODNEBNÉ </a:t>
          </a:r>
          <a:r>
            <a:rPr lang="cs-CZ" sz="2000" baseline="0" dirty="0" smtClean="0"/>
            <a:t>PÁSY AMERIKY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31B0128-87D5-4724-B232-7096C6A1385A}" type="presOf" srcId="{D1B46980-6531-4606-95E6-44980827E919}" destId="{2BE915AB-18AA-4053-B92C-3BFC9ED204BB}" srcOrd="1" destOrd="0" presId="urn:microsoft.com/office/officeart/2005/8/layout/target3"/>
    <dgm:cxn modelId="{B41B4E85-FC72-4561-845F-B05E916C0296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E9FD574-B95C-45B1-BB33-E1C2BCD1CC7D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9B6643-EC4A-4B76-A4CB-36EC3D406379}" type="presOf" srcId="{D1D4F407-5343-4D3F-B5B9-D407B03CAEB4}" destId="{D005CE8C-CC26-4C3E-AC11-E15060ECD759}" srcOrd="0" destOrd="0" presId="urn:microsoft.com/office/officeart/2005/8/layout/target3"/>
    <dgm:cxn modelId="{6211E6ED-27DB-4DB0-91DF-2B149139544B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42097C-B3B2-4591-B7C4-CCB49EDC2BDE}" type="presOf" srcId="{B651F6E3-6281-48DB-9319-2AEAFDAE7572}" destId="{619D679B-A015-4ECF-8348-D1034C574F40}" srcOrd="0" destOrd="0" presId="urn:microsoft.com/office/officeart/2005/8/layout/target3"/>
    <dgm:cxn modelId="{138BE13F-3DC7-4BE8-8C40-9BE664B1ACFB}" type="presOf" srcId="{757F3AB3-0718-4624-B441-E567A8F0AB56}" destId="{333A1088-737F-45CB-B68E-254E46348037}" srcOrd="0" destOrd="0" presId="urn:microsoft.com/office/officeart/2005/8/layout/target3"/>
    <dgm:cxn modelId="{55958524-F70C-413B-92CB-7D98625EE6D3}" type="presOf" srcId="{D8197B8C-B260-4A16-BDF4-0947B075E274}" destId="{5A5FFA88-C948-4069-8E93-59FA12366E83}" srcOrd="1" destOrd="0" presId="urn:microsoft.com/office/officeart/2005/8/layout/target3"/>
    <dgm:cxn modelId="{E49B4676-04E8-46C9-8BEA-16A3D9257B9D}" type="presOf" srcId="{D1D4F407-5343-4D3F-B5B9-D407B03CAEB4}" destId="{AED2198E-93D5-4001-81B4-73124B309672}" srcOrd="1" destOrd="0" presId="urn:microsoft.com/office/officeart/2005/8/layout/target3"/>
    <dgm:cxn modelId="{6357E7DD-003E-4AF0-B799-733C6847E144}" type="presParOf" srcId="{333A1088-737F-45CB-B68E-254E46348037}" destId="{F5ABB229-8D3B-4694-996A-96F23CF14429}" srcOrd="0" destOrd="0" presId="urn:microsoft.com/office/officeart/2005/8/layout/target3"/>
    <dgm:cxn modelId="{AAA1157E-4A09-4AFB-B9BB-A75533676AF6}" type="presParOf" srcId="{333A1088-737F-45CB-B68E-254E46348037}" destId="{F41139FD-01EE-4571-8B17-4FB00FC51163}" srcOrd="1" destOrd="0" presId="urn:microsoft.com/office/officeart/2005/8/layout/target3"/>
    <dgm:cxn modelId="{B2B67ED6-8F0A-4A6B-A001-6CE144C21508}" type="presParOf" srcId="{333A1088-737F-45CB-B68E-254E46348037}" destId="{D005CE8C-CC26-4C3E-AC11-E15060ECD759}" srcOrd="2" destOrd="0" presId="urn:microsoft.com/office/officeart/2005/8/layout/target3"/>
    <dgm:cxn modelId="{79991B62-A751-4362-9756-6914CEBE1B17}" type="presParOf" srcId="{333A1088-737F-45CB-B68E-254E46348037}" destId="{2C702D82-9B77-49B7-9568-BB8EB47C3372}" srcOrd="3" destOrd="0" presId="urn:microsoft.com/office/officeart/2005/8/layout/target3"/>
    <dgm:cxn modelId="{B7E34D6A-A3DA-45BB-AEFB-31BA7AD9F6D8}" type="presParOf" srcId="{333A1088-737F-45CB-B68E-254E46348037}" destId="{A52A0455-90FF-4808-ABD0-F02540D31D5A}" srcOrd="4" destOrd="0" presId="urn:microsoft.com/office/officeart/2005/8/layout/target3"/>
    <dgm:cxn modelId="{F781D72F-91A8-41B2-883C-753102E2E96F}" type="presParOf" srcId="{333A1088-737F-45CB-B68E-254E46348037}" destId="{6140AFEC-043D-4C43-A2F9-D0F5331DF3A3}" srcOrd="5" destOrd="0" presId="urn:microsoft.com/office/officeart/2005/8/layout/target3"/>
    <dgm:cxn modelId="{A222FDFF-48D8-4C4D-8748-4D2847BEB62D}" type="presParOf" srcId="{333A1088-737F-45CB-B68E-254E46348037}" destId="{9358AC05-5D7D-4327-9F80-1AD486AEA664}" srcOrd="6" destOrd="0" presId="urn:microsoft.com/office/officeart/2005/8/layout/target3"/>
    <dgm:cxn modelId="{57C94969-F083-48A3-9997-8E95EA67E2F8}" type="presParOf" srcId="{333A1088-737F-45CB-B68E-254E46348037}" destId="{313FC574-E1CD-4FB4-B054-0B805CE0447D}" srcOrd="7" destOrd="0" presId="urn:microsoft.com/office/officeart/2005/8/layout/target3"/>
    <dgm:cxn modelId="{5376409D-113E-4A32-A68F-14B8519C9FC5}" type="presParOf" srcId="{333A1088-737F-45CB-B68E-254E46348037}" destId="{619D679B-A015-4ECF-8348-D1034C574F40}" srcOrd="8" destOrd="0" presId="urn:microsoft.com/office/officeart/2005/8/layout/target3"/>
    <dgm:cxn modelId="{B4A29D84-2371-4C68-B89E-72760AE2F0C5}" type="presParOf" srcId="{333A1088-737F-45CB-B68E-254E46348037}" destId="{322283A8-4A27-4CDA-BAE3-F381106A9174}" srcOrd="9" destOrd="0" presId="urn:microsoft.com/office/officeart/2005/8/layout/target3"/>
    <dgm:cxn modelId="{743A90CA-43E6-4E13-899E-E36AE08F671F}" type="presParOf" srcId="{333A1088-737F-45CB-B68E-254E46348037}" destId="{FFC9F71D-1B4F-4AD9-A4A6-86ADEFC8AF5C}" srcOrd="10" destOrd="0" presId="urn:microsoft.com/office/officeart/2005/8/layout/target3"/>
    <dgm:cxn modelId="{0EE9AAD0-1905-4E94-A7EB-F9A6276921CD}" type="presParOf" srcId="{333A1088-737F-45CB-B68E-254E46348037}" destId="{25B08C86-7E15-44DC-BE7F-FFB55DD49D12}" srcOrd="11" destOrd="0" presId="urn:microsoft.com/office/officeart/2005/8/layout/target3"/>
    <dgm:cxn modelId="{61E0FDC4-237C-45E4-ABC6-BE4DF5C0F17F}" type="presParOf" srcId="{333A1088-737F-45CB-B68E-254E46348037}" destId="{AED2198E-93D5-4001-81B4-73124B309672}" srcOrd="12" destOrd="0" presId="urn:microsoft.com/office/officeart/2005/8/layout/target3"/>
    <dgm:cxn modelId="{C01AF1FA-CE9B-4039-9944-4B43B42A0ABD}" type="presParOf" srcId="{333A1088-737F-45CB-B68E-254E46348037}" destId="{2BE915AB-18AA-4053-B92C-3BFC9ED204BB}" srcOrd="13" destOrd="0" presId="urn:microsoft.com/office/officeart/2005/8/layout/target3"/>
    <dgm:cxn modelId="{24C10133-A2E9-4317-812B-09ADB7233D04}" type="presParOf" srcId="{333A1088-737F-45CB-B68E-254E46348037}" destId="{6BB5E863-4638-4E1D-BFDE-399D028AC4ED}" srcOrd="14" destOrd="0" presId="urn:microsoft.com/office/officeart/2005/8/layout/target3"/>
    <dgm:cxn modelId="{927B719C-8D0E-4EE0-A58C-EA48682EB07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8733EA-0374-4802-8570-4B42C2E62402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A9E55-EA04-4175-8BF1-9AC935FC6D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12476-805A-4D52-BDB6-85EEC83887AE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1D2DBD-E72A-4115-BD7D-EDCE9D8E10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8B6EAA-150A-4E12-BCF5-1EA63C5C4F02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B3725-CA0C-48DD-BD84-CDA3C41E7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B3ED2-F944-46C6-A116-A42A14B23C67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CF2AA-61FD-4BD8-A3F5-749FE34BFE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49055-924A-476C-A9FD-37EB6AF75EA2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B7FA7-12A7-46BF-9904-DDC169BE2E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8A896C-08AA-43BB-B494-3601F33040C0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05F6D3-AFF7-4C3F-BE7D-E1DA9782D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0F201-C1B3-44BF-B054-6B8EC1044845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D68C2-45CE-4496-9624-1D9231A846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F03E7-391B-4402-9F07-6C13626006E7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09F6C-C1E8-423E-8971-4277D7D3B8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88C94-D8D0-4B6E-BCEF-414AFCC60932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47141D-96ED-42FB-AB38-6F6FBECC5E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29FA4-9DBD-4C2E-AC7A-ECF8443B9725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572BB-414C-4EC3-8864-72987F49C2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456EA-9DD1-4D40-9F66-C4CCD5E9A7D1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9B7D88-37CB-4E3C-AA53-D1203B7952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1C1516F-29AB-4A04-88A4-33CB069FA269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6D89137-0DA5-4901-8DB4-E43F93D4BD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6/Ursus_maritimus_in_Alaska.jpg/280px-Ursus_maritimus_in_Alaska.jpg" TargetMode="External"/><Relationship Id="rId7" Type="http://schemas.openxmlformats.org/officeDocument/2006/relationships/hyperlink" Target="http://cs.wikipedia.org/wiki/Soubor:Atacama1.jpg" TargetMode="External"/><Relationship Id="rId2" Type="http://schemas.openxmlformats.org/officeDocument/2006/relationships/hyperlink" Target="http://upload.wikimedia.org/wikipedia/commons/1/14/Aurora_Borealis_Salangen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d/d5/River_gambia_Niokolokoba_National_Park.gif" TargetMode="External"/><Relationship Id="rId5" Type="http://schemas.openxmlformats.org/officeDocument/2006/relationships/hyperlink" Target="http://upload.wikimedia.org/wikipedia/commons/thumb/f/f5/Howlsnow.jpg/220px-Howlsnow.jpg" TargetMode="External"/><Relationship Id="rId4" Type="http://schemas.openxmlformats.org/officeDocument/2006/relationships/hyperlink" Target="http://cs.wikipedia.org/wiki/Soubor:American_bison_k5680-1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Podnebné pásy Ameriky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835150" y="50133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1"/>
          <p:cNvSpPr txBox="1">
            <a:spLocks noChangeArrowheads="1"/>
          </p:cNvSpPr>
          <p:nvPr/>
        </p:nvSpPr>
        <p:spPr bwMode="auto">
          <a:xfrm>
            <a:off x="579438" y="6237288"/>
            <a:ext cx="792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tabLst>
                <a:tab pos="6727825" algn="l"/>
              </a:tabLst>
            </a:pPr>
            <a:r>
              <a:rPr lang="cs-CZ">
                <a:latin typeface="Calibri" pitchFamily="34" charset="0"/>
              </a:rPr>
              <a:t>Datum: říjen 2012                                                                                      třída: 7. 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b="1" u="sng" smtClean="0"/>
              <a:t>Podnebné pásy Ameriky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58175" cy="5840413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nacházejí se zde všechny podnebné pásy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/>
              <a:t>1) polární pás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Grónsko, ostrovy na severu Severní Ameriky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t</a:t>
            </a:r>
            <a:r>
              <a:rPr lang="cs-CZ" dirty="0" smtClean="0"/>
              <a:t>rvalé zalednění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s</a:t>
            </a:r>
            <a:r>
              <a:rPr lang="cs-CZ" dirty="0" smtClean="0"/>
              <a:t>třídání polárního dne a noci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l</a:t>
            </a:r>
            <a:r>
              <a:rPr lang="cs-CZ" dirty="0" smtClean="0"/>
              <a:t>ední medvěd, tuleň, velryby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58175" cy="58404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b="1" u="sng" smtClean="0"/>
              <a:t>2) subpolární pás</a:t>
            </a:r>
          </a:p>
          <a:p>
            <a:pPr>
              <a:buFont typeface="Arial" charset="0"/>
              <a:buNone/>
            </a:pPr>
            <a:endParaRPr lang="cs-CZ" b="1" u="sng" smtClean="0"/>
          </a:p>
          <a:p>
            <a:r>
              <a:rPr lang="cs-CZ" smtClean="0"/>
              <a:t>kolem severního polárního kruhu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r>
              <a:rPr lang="cs-CZ" smtClean="0">
                <a:latin typeface="Arial" charset="0"/>
              </a:rPr>
              <a:t>t</a:t>
            </a:r>
            <a:r>
              <a:rPr lang="cs-CZ" smtClean="0"/>
              <a:t>undra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(mechy, lišejníky…)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r>
              <a:rPr lang="cs-CZ" smtClean="0"/>
              <a:t>polární lišky, sobi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" name="Picture 2" descr="http://upload.wikimedia.org/wikipedia/commons/thumb/b/b6/Ursus_maritimus_in_Alaska.jpg/280px-Ursus_maritimus_in_Alask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73038"/>
            <a:ext cx="4670425" cy="296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50825" y="3357563"/>
            <a:ext cx="46704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lední medvěd</a:t>
            </a:r>
          </a:p>
        </p:txBody>
      </p:sp>
      <p:sp>
        <p:nvSpPr>
          <p:cNvPr id="17412" name="Zástupný symbol pro obsah 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252538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026" name="Picture 2" descr="http://upload.wikimedia.org/wikipedia/commons/1/14/Aurora_Borealis_Salangen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4300" y="2997200"/>
            <a:ext cx="5083175" cy="3389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24300" y="6386513"/>
            <a:ext cx="44640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polární záře při polární noci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58175" cy="584041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3000" b="1" u="sng" smtClean="0"/>
              <a:t>3) mírný pás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3000" b="1" u="sng" smtClean="0"/>
          </a:p>
          <a:p>
            <a:pPr algn="just">
              <a:lnSpc>
                <a:spcPct val="80000"/>
              </a:lnSpc>
            </a:pPr>
            <a:r>
              <a:rPr lang="cs-CZ" sz="3000" smtClean="0"/>
              <a:t>severovýchod Severní Ameriky a Patagonie - ochlazení studenými mořskými proudy</a:t>
            </a:r>
          </a:p>
          <a:p>
            <a:pPr algn="just">
              <a:lnSpc>
                <a:spcPct val="80000"/>
              </a:lnSpc>
              <a:buFont typeface="Arial" charset="0"/>
              <a:buNone/>
            </a:pPr>
            <a:endParaRPr lang="cs-CZ" sz="3000" smtClean="0"/>
          </a:p>
          <a:p>
            <a:pPr>
              <a:lnSpc>
                <a:spcPct val="80000"/>
              </a:lnSpc>
            </a:pPr>
            <a:r>
              <a:rPr lang="cs-CZ" sz="3000" smtClean="0"/>
              <a:t>jehličnaté lesy</a:t>
            </a:r>
            <a:r>
              <a:rPr lang="cs-CZ" sz="3000" smtClean="0">
                <a:latin typeface="Arial" charset="0"/>
              </a:rPr>
              <a:t> </a:t>
            </a:r>
            <a:r>
              <a:rPr lang="cs-CZ" sz="3000" smtClean="0"/>
              <a:t>(velké porosty v Kanadě)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3000" smtClean="0"/>
          </a:p>
          <a:p>
            <a:pPr>
              <a:lnSpc>
                <a:spcPct val="80000"/>
              </a:lnSpc>
            </a:pPr>
            <a:r>
              <a:rPr lang="cs-CZ" sz="3000" smtClean="0"/>
              <a:t>stepi (prérie-Severní Amerika, pampy-Jižní Amerika)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3000" smtClean="0"/>
          </a:p>
          <a:p>
            <a:pPr>
              <a:lnSpc>
                <a:spcPct val="80000"/>
              </a:lnSpc>
            </a:pPr>
            <a:r>
              <a:rPr lang="cs-CZ" sz="3000" smtClean="0"/>
              <a:t>pěstování obilí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3000" smtClean="0"/>
          </a:p>
          <a:p>
            <a:pPr>
              <a:lnSpc>
                <a:spcPct val="80000"/>
              </a:lnSpc>
            </a:pPr>
            <a:r>
              <a:rPr lang="cs-CZ" sz="3000" smtClean="0"/>
              <a:t>medvěd grizzly, vlk, bizon</a:t>
            </a:r>
          </a:p>
          <a:p>
            <a:pPr>
              <a:lnSpc>
                <a:spcPct val="80000"/>
              </a:lnSpc>
            </a:pPr>
            <a:endParaRPr lang="cs-CZ" sz="3000" smtClean="0"/>
          </a:p>
          <a:p>
            <a:pPr>
              <a:lnSpc>
                <a:spcPct val="80000"/>
              </a:lnSpc>
            </a:pPr>
            <a:endParaRPr lang="cs-CZ" sz="30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3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50" name="Picture 2" descr="C:\Documents and Settings\Mi\Plocha\vl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" y="2857500"/>
            <a:ext cx="3373438" cy="332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28625" y="6215063"/>
            <a:ext cx="25003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vlk</a:t>
            </a:r>
          </a:p>
        </p:txBody>
      </p:sp>
      <p:sp>
        <p:nvSpPr>
          <p:cNvPr id="19460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036638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9461" name="Picture 2" descr="Soubor:American bison k5680-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0200" y="333375"/>
            <a:ext cx="4635500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2" name="TextovéPole 7"/>
          <p:cNvSpPr txBox="1">
            <a:spLocks noChangeArrowheads="1"/>
          </p:cNvSpPr>
          <p:nvPr/>
        </p:nvSpPr>
        <p:spPr bwMode="auto">
          <a:xfrm>
            <a:off x="4140200" y="3500438"/>
            <a:ext cx="3384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bizon americký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285750"/>
            <a:ext cx="8643938" cy="6215063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/>
              <a:t>4) tropický pás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sng" dirty="0" smtClean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kolem rovníku stálá teplota, trvalý déšť                   	vysoká vlhkost vzduchu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tropické lesy-banány, kakao, ananas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oblast Floridy a karibských ostrovů – pravidelné  tropické bouře (hurikány-sil. vítr, přívalové deště)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okolí rovníku-největší tropický deštný prales planety=Amazonie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nejsušší místo Ameriky – poušť </a:t>
            </a:r>
            <a:r>
              <a:rPr lang="cs-CZ" dirty="0" err="1" smtClean="0"/>
              <a:t>Atacama</a:t>
            </a:r>
            <a:r>
              <a:rPr lang="cs-CZ" dirty="0" smtClean="0"/>
              <a:t> (Chile)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714375" y="1785938"/>
            <a:ext cx="500063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1506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108075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074" name="Picture 2" descr="http://upload.wikimedia.org/wikipedia/commons/d/d5/River_gambia_Niokolokoba_National_Par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6400" y="549275"/>
            <a:ext cx="4268788" cy="273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Soubor:Atacama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68800" y="3381375"/>
            <a:ext cx="4332288" cy="292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06400" y="3381375"/>
            <a:ext cx="35893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tropický deštný les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368800" y="6302375"/>
            <a:ext cx="4235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poušť Atacama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58175" cy="58404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b="1" u="sng" smtClean="0"/>
              <a:t>Citace:</a:t>
            </a:r>
          </a:p>
          <a:p>
            <a:pPr>
              <a:buFont typeface="Arial" charset="0"/>
              <a:buNone/>
            </a:pPr>
            <a:r>
              <a:rPr lang="cs-CZ" sz="2000" smtClean="0">
                <a:hlinkClick r:id="rId2"/>
              </a:rPr>
              <a:t>http://upload.wikimedia.org/wikipedia/commons/1/14/Aurora_Borealis_Salangen1.jpg</a:t>
            </a:r>
            <a:endParaRPr lang="cs-CZ" sz="2000" smtClean="0">
              <a:hlinkClick r:id="rId3"/>
            </a:endParaRPr>
          </a:p>
          <a:p>
            <a:pPr>
              <a:buFont typeface="Arial" charset="0"/>
              <a:buNone/>
            </a:pPr>
            <a:r>
              <a:rPr lang="cs-CZ" sz="2000" smtClean="0">
                <a:hlinkClick r:id="rId3"/>
              </a:rPr>
              <a:t>http://upload.wikimedia.org/wikipedia/commons/thumb/b/b6/Ursus_maritimus_in_Alaska.jpg/280px-Ursus_maritimus_in_Alaska.jpg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>
                <a:hlinkClick r:id="rId4"/>
              </a:rPr>
              <a:t>http://cs.wikipedia.org/wiki/Soubor:American_bison_k5680-1.jpg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>
                <a:hlinkClick r:id="rId5"/>
              </a:rPr>
              <a:t>http://upload.wikimedia.org/wikipedia/commons/thumb/f/f5/Howlsnow.jpg/220px-Howlsnow.jpg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>
                <a:hlinkClick r:id="rId6"/>
              </a:rPr>
              <a:t>http://upload.wikimedia.org/wikipedia/commons/d/d5/River_gambia_Niokolokoba_National_Park.gif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>
                <a:hlinkClick r:id="rId7"/>
              </a:rPr>
              <a:t>http://cs.wikipedia.org/wiki/Soubor:Atacama1.jpg</a:t>
            </a:r>
            <a:endParaRPr lang="cs-CZ" sz="2000" smtClean="0"/>
          </a:p>
          <a:p>
            <a:pPr algn="just">
              <a:buFont typeface="Arial" charset="0"/>
              <a:buNone/>
            </a:pPr>
            <a:r>
              <a:rPr lang="cs-CZ" sz="2000" smtClean="0">
                <a:solidFill>
                  <a:srgbClr val="002060"/>
                </a:solidFill>
              </a:rPr>
              <a:t>DVOŘÁK, Jiří. Mgr. KOHOUTOVÁ, Alice. RNDr. TAIBR, Pavel. Mgr. Zeměpis 7. 1. vydání. Plzeň: Fraus, 2005. ISBN 80-7238-304-3</a:t>
            </a:r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329613" cy="58404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b="1" u="sng" smtClean="0"/>
              <a:t>Anotace:</a:t>
            </a:r>
          </a:p>
          <a:p>
            <a:pPr algn="just"/>
            <a:r>
              <a:rPr lang="cs-CZ" smtClean="0"/>
              <a:t>charakteristika podnebných pásů Ameriky, určeno pro práci s interaktivní tabulí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178</Words>
  <Application>Microsoft Office PowerPoint</Application>
  <PresentationFormat>On-screen Show (4:3)</PresentationFormat>
  <Paragraphs>65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Calibri</vt:lpstr>
      <vt:lpstr>Arial</vt:lpstr>
      <vt:lpstr>Motiv sady Office</vt:lpstr>
      <vt:lpstr>Snímek 1</vt:lpstr>
      <vt:lpstr>Podnebné pásy Ameriky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Podnebí Ameriky, přírodní krajiny</dc:title>
  <dc:creator>mi</dc:creator>
  <cp:lastModifiedBy>DUM</cp:lastModifiedBy>
  <cp:revision>46</cp:revision>
  <dcterms:created xsi:type="dcterms:W3CDTF">2012-12-02T14:18:26Z</dcterms:created>
  <dcterms:modified xsi:type="dcterms:W3CDTF">2013-11-15T16:06:34Z</dcterms:modified>
</cp:coreProperties>
</file>