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74" r:id="rId5"/>
    <p:sldId id="262" r:id="rId6"/>
    <p:sldId id="273" r:id="rId7"/>
    <p:sldId id="265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Šárka Hájková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Obyvatelstvo Afriky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VY_32_INOVACE_02_ZE7_OBYVATELSTVO </a:t>
          </a:r>
          <a:r>
            <a:rPr lang="cs-CZ" sz="2000" baseline="0" dirty="0" smtClean="0"/>
            <a:t>AFRIKY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B2ABD1-0EB5-44FF-80EF-EF969FA5155D}" type="presOf" srcId="{D1B46980-6531-4606-95E6-44980827E919}" destId="{6140AFEC-043D-4C43-A2F9-D0F5331DF3A3}" srcOrd="0" destOrd="0" presId="urn:microsoft.com/office/officeart/2005/8/layout/target3"/>
    <dgm:cxn modelId="{18622698-363C-4E7A-AD7E-D1E6CE71374E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52F3855-BCDC-43D5-A7BB-C452E193CCDB}" type="presOf" srcId="{B651F6E3-6281-48DB-9319-2AEAFDAE7572}" destId="{6BB5E863-4638-4E1D-BFDE-399D028AC4ED}" srcOrd="1" destOrd="0" presId="urn:microsoft.com/office/officeart/2005/8/layout/target3"/>
    <dgm:cxn modelId="{DB3FE22D-775E-47A4-910D-CAD5C4E814FC}" type="presOf" srcId="{B651F6E3-6281-48DB-9319-2AEAFDAE7572}" destId="{619D679B-A015-4ECF-8348-D1034C574F40}" srcOrd="0" destOrd="0" presId="urn:microsoft.com/office/officeart/2005/8/layout/target3"/>
    <dgm:cxn modelId="{FECD8D61-05E3-4C93-8204-5B1FBFCDE019}" type="presOf" srcId="{D8197B8C-B260-4A16-BDF4-0947B075E274}" destId="{5A5FFA88-C948-4069-8E93-59FA12366E83}" srcOrd="1" destOrd="0" presId="urn:microsoft.com/office/officeart/2005/8/layout/target3"/>
    <dgm:cxn modelId="{58B2E6DA-E8DE-4596-9D34-4B8A82961A48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5BF5D2D-B039-4704-84B4-20EEC57E0D24}" type="presOf" srcId="{D1D4F407-5343-4D3F-B5B9-D407B03CAEB4}" destId="{D005CE8C-CC26-4C3E-AC11-E15060ECD759}" srcOrd="0" destOrd="0" presId="urn:microsoft.com/office/officeart/2005/8/layout/target3"/>
    <dgm:cxn modelId="{1FBE24D4-FDE7-4508-95A9-A3BFC5D56657}" type="presOf" srcId="{D8197B8C-B260-4A16-BDF4-0947B075E274}" destId="{25B08C86-7E15-44DC-BE7F-FFB55DD49D12}" srcOrd="0" destOrd="0" presId="urn:microsoft.com/office/officeart/2005/8/layout/target3"/>
    <dgm:cxn modelId="{F9F8C2FE-9256-4470-BCCB-79F8F0270CA3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1ABDD79-1195-4007-9F31-56A3FECFF63D}" type="presParOf" srcId="{333A1088-737F-45CB-B68E-254E46348037}" destId="{F5ABB229-8D3B-4694-996A-96F23CF14429}" srcOrd="0" destOrd="0" presId="urn:microsoft.com/office/officeart/2005/8/layout/target3"/>
    <dgm:cxn modelId="{9B67A199-DE74-4CAA-B330-7BE24836A47F}" type="presParOf" srcId="{333A1088-737F-45CB-B68E-254E46348037}" destId="{F41139FD-01EE-4571-8B17-4FB00FC51163}" srcOrd="1" destOrd="0" presId="urn:microsoft.com/office/officeart/2005/8/layout/target3"/>
    <dgm:cxn modelId="{65F6CD84-76FA-4AFB-9767-B0E1EB40D623}" type="presParOf" srcId="{333A1088-737F-45CB-B68E-254E46348037}" destId="{D005CE8C-CC26-4C3E-AC11-E15060ECD759}" srcOrd="2" destOrd="0" presId="urn:microsoft.com/office/officeart/2005/8/layout/target3"/>
    <dgm:cxn modelId="{3EFA52DA-C6F9-47DA-B032-B644510D9FCA}" type="presParOf" srcId="{333A1088-737F-45CB-B68E-254E46348037}" destId="{2C702D82-9B77-49B7-9568-BB8EB47C3372}" srcOrd="3" destOrd="0" presId="urn:microsoft.com/office/officeart/2005/8/layout/target3"/>
    <dgm:cxn modelId="{7896D14C-D1E2-4FBE-A9D8-4FAE4D0C72FA}" type="presParOf" srcId="{333A1088-737F-45CB-B68E-254E46348037}" destId="{A52A0455-90FF-4808-ABD0-F02540D31D5A}" srcOrd="4" destOrd="0" presId="urn:microsoft.com/office/officeart/2005/8/layout/target3"/>
    <dgm:cxn modelId="{18DE17D1-71A6-400E-8141-E8EDB378C5CF}" type="presParOf" srcId="{333A1088-737F-45CB-B68E-254E46348037}" destId="{6140AFEC-043D-4C43-A2F9-D0F5331DF3A3}" srcOrd="5" destOrd="0" presId="urn:microsoft.com/office/officeart/2005/8/layout/target3"/>
    <dgm:cxn modelId="{42F8C5BE-2F2E-44F5-9313-31D82B09B79D}" type="presParOf" srcId="{333A1088-737F-45CB-B68E-254E46348037}" destId="{9358AC05-5D7D-4327-9F80-1AD486AEA664}" srcOrd="6" destOrd="0" presId="urn:microsoft.com/office/officeart/2005/8/layout/target3"/>
    <dgm:cxn modelId="{F6387565-531D-42CC-A97D-21ED128B8B87}" type="presParOf" srcId="{333A1088-737F-45CB-B68E-254E46348037}" destId="{313FC574-E1CD-4FB4-B054-0B805CE0447D}" srcOrd="7" destOrd="0" presId="urn:microsoft.com/office/officeart/2005/8/layout/target3"/>
    <dgm:cxn modelId="{C826258B-95D0-46E7-B1E0-2FF45ECAE426}" type="presParOf" srcId="{333A1088-737F-45CB-B68E-254E46348037}" destId="{619D679B-A015-4ECF-8348-D1034C574F40}" srcOrd="8" destOrd="0" presId="urn:microsoft.com/office/officeart/2005/8/layout/target3"/>
    <dgm:cxn modelId="{E6CE0515-9A68-4098-B161-3FF2C62CF158}" type="presParOf" srcId="{333A1088-737F-45CB-B68E-254E46348037}" destId="{322283A8-4A27-4CDA-BAE3-F381106A9174}" srcOrd="9" destOrd="0" presId="urn:microsoft.com/office/officeart/2005/8/layout/target3"/>
    <dgm:cxn modelId="{56494812-6F9D-4568-9058-26A77E63A7FB}" type="presParOf" srcId="{333A1088-737F-45CB-B68E-254E46348037}" destId="{FFC9F71D-1B4F-4AD9-A4A6-86ADEFC8AF5C}" srcOrd="10" destOrd="0" presId="urn:microsoft.com/office/officeart/2005/8/layout/target3"/>
    <dgm:cxn modelId="{6C0CB9E0-4D72-4A53-93D1-BC11C8BB6F20}" type="presParOf" srcId="{333A1088-737F-45CB-B68E-254E46348037}" destId="{25B08C86-7E15-44DC-BE7F-FFB55DD49D12}" srcOrd="11" destOrd="0" presId="urn:microsoft.com/office/officeart/2005/8/layout/target3"/>
    <dgm:cxn modelId="{363D71E0-0D20-41D5-964A-8C3DA7BB790A}" type="presParOf" srcId="{333A1088-737F-45CB-B68E-254E46348037}" destId="{AED2198E-93D5-4001-81B4-73124B309672}" srcOrd="12" destOrd="0" presId="urn:microsoft.com/office/officeart/2005/8/layout/target3"/>
    <dgm:cxn modelId="{4F05A3C3-1A98-4C24-BDB7-D396A0BC74B8}" type="presParOf" srcId="{333A1088-737F-45CB-B68E-254E46348037}" destId="{2BE915AB-18AA-4053-B92C-3BFC9ED204BB}" srcOrd="13" destOrd="0" presId="urn:microsoft.com/office/officeart/2005/8/layout/target3"/>
    <dgm:cxn modelId="{34DDD54B-6DA4-4F43-AB2C-877BF0CCB47D}" type="presParOf" srcId="{333A1088-737F-45CB-B68E-254E46348037}" destId="{6BB5E863-4638-4E1D-BFDE-399D028AC4ED}" srcOrd="14" destOrd="0" presId="urn:microsoft.com/office/officeart/2005/8/layout/target3"/>
    <dgm:cxn modelId="{52A708F9-E7FF-458D-96D2-4756D744A7FD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Šárka Hájková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VY_32_INOVACE_02_ZE7_OBYVATELSTVO </a:t>
          </a:r>
          <a:r>
            <a:rPr lang="cs-CZ" sz="2000" kern="1200" baseline="0" dirty="0" smtClean="0"/>
            <a:t>AFRIKY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Obyvatelstvo Afriky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95E10-F155-4987-BD48-71C3D350B312}" type="datetimeFigureOut">
              <a:rPr lang="cs-CZ" smtClean="0"/>
              <a:pPr/>
              <a:t>10. 11. 2013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F2FB4-BC97-4201-A7FC-0D8C4F5944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adala_slums_-_Mumbai.jpg" TargetMode="External"/><Relationship Id="rId2" Type="http://schemas.openxmlformats.org/officeDocument/2006/relationships/hyperlink" Target="http://gymtri.trinec.org/soubory/Zemepis/5-rocnik/regionalni-geografie/subsahar-afrika-socioekon-pomery/hustota%20zalidn%C4%9Bn%C3%AD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Kenyan_man_2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59605878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Obyvatelstvo Afriky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013176"/>
            <a:ext cx="5407152" cy="1045464"/>
          </a:xfrm>
          <a:prstGeom prst="rect">
            <a:avLst/>
          </a:prstGeom>
        </p:spPr>
      </p:pic>
      <p:sp>
        <p:nvSpPr>
          <p:cNvPr id="7" name="TextovéPole 1"/>
          <p:cNvSpPr txBox="1"/>
          <p:nvPr/>
        </p:nvSpPr>
        <p:spPr>
          <a:xfrm>
            <a:off x="578832" y="623731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tabLst>
                <a:tab pos="6727825" algn="l"/>
              </a:tabLst>
            </a:pPr>
            <a:r>
              <a:rPr lang="cs-CZ" dirty="0" smtClean="0"/>
              <a:t>Datum</a:t>
            </a:r>
            <a:r>
              <a:rPr lang="cs-CZ" smtClean="0"/>
              <a:t>: srpen </a:t>
            </a:r>
            <a:r>
              <a:rPr lang="cs-CZ" dirty="0" smtClean="0"/>
              <a:t>2012                                                                                      třída: 7.ročník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b="1" u="sng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Obyvatelstvo</a:t>
            </a:r>
            <a:r>
              <a:rPr lang="cs-CZ" sz="8000" b="1" u="sng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cs-CZ" sz="8000" b="1" u="sng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Afriky</a:t>
            </a:r>
            <a:endParaRPr lang="cs-CZ" sz="8000" b="1" u="sng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3200" dirty="0">
              <a:solidFill>
                <a:schemeClr val="tx2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58204" cy="5840435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nerovnoměrné rozmístění obyvatelstva</a:t>
            </a:r>
          </a:p>
          <a:p>
            <a:endParaRPr lang="cs-CZ" dirty="0" smtClean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  <a:p>
            <a:pPr algn="just"/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oblasti neobydlené nebo místa s hustým zalidněním-při pobřeží, kolem řek a jezer</a:t>
            </a:r>
          </a:p>
          <a:p>
            <a:endParaRPr lang="cs-CZ" dirty="0" smtClean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počet obyvatel roste nejrychleji na světě</a:t>
            </a:r>
          </a:p>
          <a:p>
            <a:endParaRPr lang="cs-CZ" dirty="0" smtClean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vysoká  kojenecká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úmrtnost</a:t>
            </a:r>
          </a:p>
          <a:p>
            <a:endParaRPr lang="cs-CZ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většina lidí žije na venkově</a:t>
            </a:r>
          </a:p>
          <a:p>
            <a:endParaRPr lang="cs-CZ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  <a:p>
            <a:endParaRPr lang="cs-CZ" dirty="0" smtClean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58204" cy="5840435"/>
          </a:xfrm>
        </p:spPr>
        <p:txBody>
          <a:bodyPr/>
          <a:lstStyle/>
          <a:p>
            <a:pPr lvl="0"/>
            <a:r>
              <a:rPr lang="cs-CZ" dirty="0" smtClean="0"/>
              <a:t>stěhování do měst – na okraji chudinské čtvrti – slumy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Soubor:Wadala slums - Mumba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873" y="1484784"/>
            <a:ext cx="633670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Bookman Old Style" pitchFamily="18" charset="0"/>
              </a:rPr>
              <a:t>   </a:t>
            </a: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převažuje negroidní obyvatelstvo</a:t>
            </a:r>
            <a:endParaRPr lang="cs-CZ" sz="3200" dirty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268760"/>
            <a:ext cx="3601287" cy="4801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19672" y="6208477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zástupce původního obyvatelstva– </a:t>
            </a:r>
            <a:r>
              <a:rPr lang="cs-CZ" sz="2400" dirty="0" err="1" smtClean="0"/>
              <a:t>Masai</a:t>
            </a:r>
            <a:r>
              <a:rPr lang="cs-CZ" sz="2400" dirty="0" smtClean="0"/>
              <a:t> z Keni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58204" cy="5840435"/>
          </a:xfrm>
        </p:spPr>
        <p:txBody>
          <a:bodyPr/>
          <a:lstStyle/>
          <a:p>
            <a:pPr lvl="0"/>
            <a:endParaRPr lang="cs-CZ" dirty="0" smtClean="0"/>
          </a:p>
          <a:p>
            <a:pPr lvl="0"/>
            <a:r>
              <a:rPr lang="cs-CZ" dirty="0" smtClean="0"/>
              <a:t>jazyky </a:t>
            </a:r>
            <a:r>
              <a:rPr lang="cs-CZ" dirty="0" smtClean="0"/>
              <a:t>– angličtina, francouzština, arabština, svahilština</a:t>
            </a:r>
          </a:p>
          <a:p>
            <a:endParaRPr lang="cs-CZ" dirty="0" smtClean="0"/>
          </a:p>
          <a:p>
            <a:r>
              <a:rPr lang="cs-CZ" dirty="0" smtClean="0"/>
              <a:t>velká </a:t>
            </a:r>
            <a:r>
              <a:rPr lang="cs-CZ" dirty="0" smtClean="0"/>
              <a:t>část obyvatelstva </a:t>
            </a:r>
            <a:r>
              <a:rPr lang="cs-CZ" dirty="0" smtClean="0"/>
              <a:t>negramotná</a:t>
            </a:r>
          </a:p>
          <a:p>
            <a:endParaRPr lang="cs-CZ" dirty="0"/>
          </a:p>
          <a:p>
            <a:r>
              <a:rPr lang="cs-CZ" dirty="0" smtClean="0"/>
              <a:t>hladomor, nedostatek pitné vody</a:t>
            </a:r>
          </a:p>
          <a:p>
            <a:endParaRPr lang="cs-CZ" dirty="0"/>
          </a:p>
          <a:p>
            <a:r>
              <a:rPr lang="cs-CZ" dirty="0" smtClean="0"/>
              <a:t>nemoci-AIDS, malárie(moucha tse-tse), </a:t>
            </a:r>
            <a:r>
              <a:rPr lang="cs-CZ" dirty="0" err="1" smtClean="0"/>
              <a:t>ebola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329642" cy="59118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hlinkClick r:id="rId2"/>
              </a:rPr>
              <a:t>Citace:</a:t>
            </a:r>
            <a:endParaRPr lang="cs-CZ" b="1" dirty="0" smtClean="0">
              <a:solidFill>
                <a:srgbClr val="000000"/>
              </a:solidFill>
              <a:hlinkClick r:id="rId2"/>
            </a:endParaRPr>
          </a:p>
          <a:p>
            <a:pPr algn="just"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cs-CZ" sz="2000" dirty="0">
                <a:hlinkClick r:id="rId3"/>
              </a:rPr>
              <a:t>http://cs.wikipedia.org/wiki/Soubor:Wadala_slums_-_</a:t>
            </a:r>
            <a:r>
              <a:rPr lang="cs-CZ" sz="2000" dirty="0" smtClean="0">
                <a:hlinkClick r:id="rId3"/>
              </a:rPr>
              <a:t>Mumbai.jpg</a:t>
            </a:r>
            <a:endParaRPr lang="cs-CZ" sz="2000" dirty="0" smtClean="0"/>
          </a:p>
          <a:p>
            <a:pPr algn="just">
              <a:buNone/>
            </a:pP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cs.wikipedia.org/wiki/Soubor:Kenyan_man_2.jpg</a:t>
            </a:r>
            <a:endParaRPr lang="cs-CZ" sz="2000" dirty="0" smtClean="0"/>
          </a:p>
          <a:p>
            <a:pPr algn="just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DVOŘÁK</a:t>
            </a:r>
            <a:r>
              <a:rPr lang="cs-CZ" sz="2000" dirty="0" smtClean="0">
                <a:solidFill>
                  <a:srgbClr val="002060"/>
                </a:solidFill>
              </a:rPr>
              <a:t>, Jiří. Mgr. KOHOUTOVÁ, Alice. RNDr. TAIBR, Pavel. Mgr. Zeměpis 7. 1. vydání. Plzeň: </a:t>
            </a:r>
            <a:r>
              <a:rPr lang="cs-CZ" sz="2000" dirty="0" err="1" smtClean="0">
                <a:solidFill>
                  <a:srgbClr val="002060"/>
                </a:solidFill>
              </a:rPr>
              <a:t>Fraus</a:t>
            </a:r>
            <a:r>
              <a:rPr lang="cs-CZ" sz="2000" dirty="0" smtClean="0">
                <a:solidFill>
                  <a:srgbClr val="002060"/>
                </a:solidFill>
              </a:rPr>
              <a:t>, 2005. ISBN 80-7238-304-3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58204" cy="5911873"/>
          </a:xfrm>
        </p:spPr>
        <p:txBody>
          <a:bodyPr/>
          <a:lstStyle/>
          <a:p>
            <a:pPr>
              <a:buNone/>
            </a:pPr>
            <a:r>
              <a:rPr lang="cs-CZ" b="1" u="sng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Anotace:</a:t>
            </a:r>
          </a:p>
          <a:p>
            <a:pPr algn="just"/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alibri" pitchFamily="34" charset="0"/>
              </a:rPr>
              <a:t>výklad – charakteristika obyvatelstva Afriky, </a:t>
            </a:r>
            <a:r>
              <a:rPr lang="cs-CZ" dirty="0" smtClean="0"/>
              <a:t>určeno pro práci s interaktivní tabulí</a:t>
            </a:r>
          </a:p>
          <a:p>
            <a:pPr algn="just"/>
            <a:endParaRPr lang="cs-CZ" dirty="0" smtClean="0">
              <a:solidFill>
                <a:schemeClr val="bg2">
                  <a:lumMod val="10000"/>
                </a:schemeClr>
              </a:solidFill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165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Obyvatelstvo Afriky</vt:lpstr>
      <vt:lpstr>Prezentace aplikace PowerPoint</vt:lpstr>
      <vt:lpstr>Prezentace aplikace PowerPoint</vt:lpstr>
      <vt:lpstr>   převažuje negroidní obyvatelstvo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OBYVATELSTVO AFRIKY</dc:title>
  <dc:creator>mi</dc:creator>
  <cp:lastModifiedBy>hajkovi</cp:lastModifiedBy>
  <cp:revision>61</cp:revision>
  <dcterms:created xsi:type="dcterms:W3CDTF">2012-08-02T22:42:59Z</dcterms:created>
  <dcterms:modified xsi:type="dcterms:W3CDTF">2013-11-10T00:47:15Z</dcterms:modified>
</cp:coreProperties>
</file>